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56" r:id="rId3"/>
    <p:sldId id="262" r:id="rId4"/>
    <p:sldId id="258" r:id="rId5"/>
    <p:sldId id="257" r:id="rId6"/>
    <p:sldId id="260" r:id="rId7"/>
    <p:sldId id="261" r:id="rId8"/>
    <p:sldId id="264" r:id="rId9"/>
    <p:sldId id="263" r:id="rId10"/>
    <p:sldId id="265" r:id="rId11"/>
    <p:sldId id="266" r:id="rId12"/>
    <p:sldId id="271" r:id="rId13"/>
    <p:sldId id="267" r:id="rId14"/>
    <p:sldId id="268" r:id="rId15"/>
    <p:sldId id="269" r:id="rId16"/>
    <p:sldId id="270" r:id="rId17"/>
    <p:sldId id="272" r:id="rId18"/>
    <p:sldId id="273" r:id="rId19"/>
    <p:sldId id="274" r:id="rId20"/>
    <p:sldId id="276"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67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rd Gough" userId="43c64914-c4e1-4cf3-b718-d42bc7584026" providerId="ADAL" clId="{DB020A35-F2D2-4725-984B-C12DEBF9F92E}"/>
    <pc:docChg chg="undo custSel modSld">
      <pc:chgData name="Gerard Gough" userId="43c64914-c4e1-4cf3-b718-d42bc7584026" providerId="ADAL" clId="{DB020A35-F2D2-4725-984B-C12DEBF9F92E}" dt="2021-11-02T14:49:49.144" v="1315" actId="20577"/>
      <pc:docMkLst>
        <pc:docMk/>
      </pc:docMkLst>
      <pc:sldChg chg="addSp delSp modSp mod">
        <pc:chgData name="Gerard Gough" userId="43c64914-c4e1-4cf3-b718-d42bc7584026" providerId="ADAL" clId="{DB020A35-F2D2-4725-984B-C12DEBF9F92E}" dt="2021-11-02T13:25:59.771" v="152" actId="207"/>
        <pc:sldMkLst>
          <pc:docMk/>
          <pc:sldMk cId="49837172" sldId="256"/>
        </pc:sldMkLst>
        <pc:spChg chg="mod">
          <ac:chgData name="Gerard Gough" userId="43c64914-c4e1-4cf3-b718-d42bc7584026" providerId="ADAL" clId="{DB020A35-F2D2-4725-984B-C12DEBF9F92E}" dt="2021-11-02T13:23:38.739" v="140" actId="20577"/>
          <ac:spMkLst>
            <pc:docMk/>
            <pc:sldMk cId="49837172" sldId="256"/>
            <ac:spMk id="3" creationId="{00000000-0000-0000-0000-000000000000}"/>
          </ac:spMkLst>
        </pc:spChg>
        <pc:spChg chg="mod">
          <ac:chgData name="Gerard Gough" userId="43c64914-c4e1-4cf3-b718-d42bc7584026" providerId="ADAL" clId="{DB020A35-F2D2-4725-984B-C12DEBF9F92E}" dt="2021-11-02T13:25:59.771" v="152" actId="207"/>
          <ac:spMkLst>
            <pc:docMk/>
            <pc:sldMk cId="49837172" sldId="256"/>
            <ac:spMk id="4" creationId="{00000000-0000-0000-0000-000000000000}"/>
          </ac:spMkLst>
        </pc:spChg>
        <pc:spChg chg="add del mod">
          <ac:chgData name="Gerard Gough" userId="43c64914-c4e1-4cf3-b718-d42bc7584026" providerId="ADAL" clId="{DB020A35-F2D2-4725-984B-C12DEBF9F92E}" dt="2021-11-02T13:19:46.928" v="57" actId="478"/>
          <ac:spMkLst>
            <pc:docMk/>
            <pc:sldMk cId="49837172" sldId="256"/>
            <ac:spMk id="5" creationId="{875C15D6-E013-4D4A-92F8-5B6D858705E1}"/>
          </ac:spMkLst>
        </pc:spChg>
        <pc:spChg chg="add mod">
          <ac:chgData name="Gerard Gough" userId="43c64914-c4e1-4cf3-b718-d42bc7584026" providerId="ADAL" clId="{DB020A35-F2D2-4725-984B-C12DEBF9F92E}" dt="2021-11-02T13:21:05.184" v="101" actId="242"/>
          <ac:spMkLst>
            <pc:docMk/>
            <pc:sldMk cId="49837172" sldId="256"/>
            <ac:spMk id="6" creationId="{D5BE0FF1-2FDA-4D2E-B8F8-55DDBD698A57}"/>
          </ac:spMkLst>
        </pc:spChg>
        <pc:picChg chg="mod">
          <ac:chgData name="Gerard Gough" userId="43c64914-c4e1-4cf3-b718-d42bc7584026" providerId="ADAL" clId="{DB020A35-F2D2-4725-984B-C12DEBF9F92E}" dt="2021-11-02T13:23:35.858" v="139" actId="14100"/>
          <ac:picMkLst>
            <pc:docMk/>
            <pc:sldMk cId="49837172" sldId="256"/>
            <ac:picMk id="1026" creationId="{00000000-0000-0000-0000-000000000000}"/>
          </ac:picMkLst>
        </pc:picChg>
      </pc:sldChg>
      <pc:sldChg chg="addSp modSp mod">
        <pc:chgData name="Gerard Gough" userId="43c64914-c4e1-4cf3-b718-d42bc7584026" providerId="ADAL" clId="{DB020A35-F2D2-4725-984B-C12DEBF9F92E}" dt="2021-11-02T13:42:58.935" v="396" actId="14861"/>
        <pc:sldMkLst>
          <pc:docMk/>
          <pc:sldMk cId="2490258566" sldId="257"/>
        </pc:sldMkLst>
        <pc:spChg chg="mod">
          <ac:chgData name="Gerard Gough" userId="43c64914-c4e1-4cf3-b718-d42bc7584026" providerId="ADAL" clId="{DB020A35-F2D2-4725-984B-C12DEBF9F92E}" dt="2021-11-02T13:42:47.075" v="395" actId="20577"/>
          <ac:spMkLst>
            <pc:docMk/>
            <pc:sldMk cId="2490258566" sldId="257"/>
            <ac:spMk id="3" creationId="{00000000-0000-0000-0000-000000000000}"/>
          </ac:spMkLst>
        </pc:spChg>
        <pc:spChg chg="mod">
          <ac:chgData name="Gerard Gough" userId="43c64914-c4e1-4cf3-b718-d42bc7584026" providerId="ADAL" clId="{DB020A35-F2D2-4725-984B-C12DEBF9F92E}" dt="2021-11-02T13:42:37.465" v="393" actId="20577"/>
          <ac:spMkLst>
            <pc:docMk/>
            <pc:sldMk cId="2490258566" sldId="257"/>
            <ac:spMk id="5" creationId="{00000000-0000-0000-0000-000000000000}"/>
          </ac:spMkLst>
        </pc:spChg>
        <pc:spChg chg="add mod">
          <ac:chgData name="Gerard Gough" userId="43c64914-c4e1-4cf3-b718-d42bc7584026" providerId="ADAL" clId="{DB020A35-F2D2-4725-984B-C12DEBF9F92E}" dt="2021-11-02T13:37:59.490" v="257"/>
          <ac:spMkLst>
            <pc:docMk/>
            <pc:sldMk cId="2490258566" sldId="257"/>
            <ac:spMk id="6" creationId="{9C2273E7-422E-4435-9903-9D83E93982C8}"/>
          </ac:spMkLst>
        </pc:spChg>
        <pc:picChg chg="mod">
          <ac:chgData name="Gerard Gough" userId="43c64914-c4e1-4cf3-b718-d42bc7584026" providerId="ADAL" clId="{DB020A35-F2D2-4725-984B-C12DEBF9F92E}" dt="2021-11-02T13:42:58.935" v="396" actId="14861"/>
          <ac:picMkLst>
            <pc:docMk/>
            <pc:sldMk cId="2490258566" sldId="257"/>
            <ac:picMk id="4098" creationId="{00000000-0000-0000-0000-000000000000}"/>
          </ac:picMkLst>
        </pc:picChg>
      </pc:sldChg>
      <pc:sldChg chg="addSp modSp mod">
        <pc:chgData name="Gerard Gough" userId="43c64914-c4e1-4cf3-b718-d42bc7584026" providerId="ADAL" clId="{DB020A35-F2D2-4725-984B-C12DEBF9F92E}" dt="2021-11-02T13:45:02.047" v="410" actId="27636"/>
        <pc:sldMkLst>
          <pc:docMk/>
          <pc:sldMk cId="3762833995" sldId="258"/>
        </pc:sldMkLst>
        <pc:spChg chg="mod">
          <ac:chgData name="Gerard Gough" userId="43c64914-c4e1-4cf3-b718-d42bc7584026" providerId="ADAL" clId="{DB020A35-F2D2-4725-984B-C12DEBF9F92E}" dt="2021-11-02T13:45:02.047" v="410" actId="27636"/>
          <ac:spMkLst>
            <pc:docMk/>
            <pc:sldMk cId="3762833995" sldId="258"/>
            <ac:spMk id="3" creationId="{00000000-0000-0000-0000-000000000000}"/>
          </ac:spMkLst>
        </pc:spChg>
        <pc:spChg chg="add mod">
          <ac:chgData name="Gerard Gough" userId="43c64914-c4e1-4cf3-b718-d42bc7584026" providerId="ADAL" clId="{DB020A35-F2D2-4725-984B-C12DEBF9F92E}" dt="2021-11-02T13:33:10.867" v="205"/>
          <ac:spMkLst>
            <pc:docMk/>
            <pc:sldMk cId="3762833995" sldId="258"/>
            <ac:spMk id="4" creationId="{9E230806-E96C-4B4A-A389-C80832CFB505}"/>
          </ac:spMkLst>
        </pc:spChg>
        <pc:picChg chg="mod">
          <ac:chgData name="Gerard Gough" userId="43c64914-c4e1-4cf3-b718-d42bc7584026" providerId="ADAL" clId="{DB020A35-F2D2-4725-984B-C12DEBF9F92E}" dt="2021-11-02T13:43:16.408" v="398" actId="14861"/>
          <ac:picMkLst>
            <pc:docMk/>
            <pc:sldMk cId="3762833995" sldId="258"/>
            <ac:picMk id="3074" creationId="{00000000-0000-0000-0000-000000000000}"/>
          </ac:picMkLst>
        </pc:picChg>
      </pc:sldChg>
      <pc:sldChg chg="addSp modSp mod">
        <pc:chgData name="Gerard Gough" userId="43c64914-c4e1-4cf3-b718-d42bc7584026" providerId="ADAL" clId="{DB020A35-F2D2-4725-984B-C12DEBF9F92E}" dt="2021-11-02T13:18:20.833" v="53" actId="208"/>
        <pc:sldMkLst>
          <pc:docMk/>
          <pc:sldMk cId="2528834470" sldId="259"/>
        </pc:sldMkLst>
        <pc:spChg chg="add mod">
          <ac:chgData name="Gerard Gough" userId="43c64914-c4e1-4cf3-b718-d42bc7584026" providerId="ADAL" clId="{DB020A35-F2D2-4725-984B-C12DEBF9F92E}" dt="2021-11-02T13:17:49.764" v="51" actId="115"/>
          <ac:spMkLst>
            <pc:docMk/>
            <pc:sldMk cId="2528834470" sldId="259"/>
            <ac:spMk id="2" creationId="{62AB6BCF-6B49-4A8E-9A8A-DD2EAFF00348}"/>
          </ac:spMkLst>
        </pc:spChg>
        <pc:grpChg chg="add mod">
          <ac:chgData name="Gerard Gough" userId="43c64914-c4e1-4cf3-b718-d42bc7584026" providerId="ADAL" clId="{DB020A35-F2D2-4725-984B-C12DEBF9F92E}" dt="2021-11-02T13:18:01.978" v="52" actId="14861"/>
          <ac:grpSpMkLst>
            <pc:docMk/>
            <pc:sldMk cId="2528834470" sldId="259"/>
            <ac:grpSpMk id="3" creationId="{195507AE-62F3-441E-A5CF-570B40DA0FDB}"/>
          </ac:grpSpMkLst>
        </pc:grpChg>
        <pc:picChg chg="mod">
          <ac:chgData name="Gerard Gough" userId="43c64914-c4e1-4cf3-b718-d42bc7584026" providerId="ADAL" clId="{DB020A35-F2D2-4725-984B-C12DEBF9F92E}" dt="2021-11-02T13:17:15.315" v="48" actId="1036"/>
          <ac:picMkLst>
            <pc:docMk/>
            <pc:sldMk cId="2528834470" sldId="259"/>
            <ac:picMk id="4" creationId="{00000000-0000-0000-0000-000000000000}"/>
          </ac:picMkLst>
        </pc:picChg>
        <pc:picChg chg="mod">
          <ac:chgData name="Gerard Gough" userId="43c64914-c4e1-4cf3-b718-d42bc7584026" providerId="ADAL" clId="{DB020A35-F2D2-4725-984B-C12DEBF9F92E}" dt="2021-11-02T13:18:20.833" v="53" actId="208"/>
          <ac:picMkLst>
            <pc:docMk/>
            <pc:sldMk cId="2528834470" sldId="259"/>
            <ac:picMk id="2050" creationId="{00000000-0000-0000-0000-000000000000}"/>
          </ac:picMkLst>
        </pc:picChg>
      </pc:sldChg>
      <pc:sldChg chg="addSp modSp mod modAnim">
        <pc:chgData name="Gerard Gough" userId="43c64914-c4e1-4cf3-b718-d42bc7584026" providerId="ADAL" clId="{DB020A35-F2D2-4725-984B-C12DEBF9F92E}" dt="2021-11-02T13:48:53.162" v="471" actId="1076"/>
        <pc:sldMkLst>
          <pc:docMk/>
          <pc:sldMk cId="44980235" sldId="260"/>
        </pc:sldMkLst>
        <pc:spChg chg="mod">
          <ac:chgData name="Gerard Gough" userId="43c64914-c4e1-4cf3-b718-d42bc7584026" providerId="ADAL" clId="{DB020A35-F2D2-4725-984B-C12DEBF9F92E}" dt="2021-11-02T13:47:56.639" v="441" actId="255"/>
          <ac:spMkLst>
            <pc:docMk/>
            <pc:sldMk cId="44980235" sldId="260"/>
            <ac:spMk id="3" creationId="{00000000-0000-0000-0000-000000000000}"/>
          </ac:spMkLst>
        </pc:spChg>
        <pc:spChg chg="mod">
          <ac:chgData name="Gerard Gough" userId="43c64914-c4e1-4cf3-b718-d42bc7584026" providerId="ADAL" clId="{DB020A35-F2D2-4725-984B-C12DEBF9F92E}" dt="2021-11-02T13:48:53.162" v="471" actId="1076"/>
          <ac:spMkLst>
            <pc:docMk/>
            <pc:sldMk cId="44980235" sldId="260"/>
            <ac:spMk id="4" creationId="{00000000-0000-0000-0000-000000000000}"/>
          </ac:spMkLst>
        </pc:spChg>
        <pc:spChg chg="add mod">
          <ac:chgData name="Gerard Gough" userId="43c64914-c4e1-4cf3-b718-d42bc7584026" providerId="ADAL" clId="{DB020A35-F2D2-4725-984B-C12DEBF9F92E}" dt="2021-11-02T13:43:58.005" v="402"/>
          <ac:spMkLst>
            <pc:docMk/>
            <pc:sldMk cId="44980235" sldId="260"/>
            <ac:spMk id="5" creationId="{031D4547-9B18-4095-84C2-A6EB5CC26E3C}"/>
          </ac:spMkLst>
        </pc:spChg>
        <pc:grpChg chg="add mod">
          <ac:chgData name="Gerard Gough" userId="43c64914-c4e1-4cf3-b718-d42bc7584026" providerId="ADAL" clId="{DB020A35-F2D2-4725-984B-C12DEBF9F92E}" dt="2021-11-02T13:48:53.162" v="471" actId="1076"/>
          <ac:grpSpMkLst>
            <pc:docMk/>
            <pc:sldMk cId="44980235" sldId="260"/>
            <ac:grpSpMk id="2" creationId="{3E2E9596-8ED5-4FFD-A18F-F6A51D982BD7}"/>
          </ac:grpSpMkLst>
        </pc:grpChg>
        <pc:picChg chg="mod">
          <ac:chgData name="Gerard Gough" userId="43c64914-c4e1-4cf3-b718-d42bc7584026" providerId="ADAL" clId="{DB020A35-F2D2-4725-984B-C12DEBF9F92E}" dt="2021-11-02T13:48:53.162" v="471" actId="1076"/>
          <ac:picMkLst>
            <pc:docMk/>
            <pc:sldMk cId="44980235" sldId="260"/>
            <ac:picMk id="5122" creationId="{00000000-0000-0000-0000-000000000000}"/>
          </ac:picMkLst>
        </pc:picChg>
      </pc:sldChg>
      <pc:sldChg chg="addSp modSp mod modAnim">
        <pc:chgData name="Gerard Gough" userId="43c64914-c4e1-4cf3-b718-d42bc7584026" providerId="ADAL" clId="{DB020A35-F2D2-4725-984B-C12DEBF9F92E}" dt="2021-11-02T14:02:57.567" v="770" actId="113"/>
        <pc:sldMkLst>
          <pc:docMk/>
          <pc:sldMk cId="2384474501" sldId="261"/>
        </pc:sldMkLst>
        <pc:spChg chg="mod">
          <ac:chgData name="Gerard Gough" userId="43c64914-c4e1-4cf3-b718-d42bc7584026" providerId="ADAL" clId="{DB020A35-F2D2-4725-984B-C12DEBF9F92E}" dt="2021-11-02T14:02:57.567" v="770" actId="113"/>
          <ac:spMkLst>
            <pc:docMk/>
            <pc:sldMk cId="2384474501" sldId="261"/>
            <ac:spMk id="3" creationId="{00000000-0000-0000-0000-000000000000}"/>
          </ac:spMkLst>
        </pc:spChg>
        <pc:spChg chg="add mod">
          <ac:chgData name="Gerard Gough" userId="43c64914-c4e1-4cf3-b718-d42bc7584026" providerId="ADAL" clId="{DB020A35-F2D2-4725-984B-C12DEBF9F92E}" dt="2021-11-02T13:50:23.006" v="474"/>
          <ac:spMkLst>
            <pc:docMk/>
            <pc:sldMk cId="2384474501" sldId="261"/>
            <ac:spMk id="4" creationId="{CDA36985-EBD6-48BD-925B-AA99FD23FEC4}"/>
          </ac:spMkLst>
        </pc:spChg>
      </pc:sldChg>
      <pc:sldChg chg="addSp modSp mod modAnim">
        <pc:chgData name="Gerard Gough" userId="43c64914-c4e1-4cf3-b718-d42bc7584026" providerId="ADAL" clId="{DB020A35-F2D2-4725-984B-C12DEBF9F92E}" dt="2021-11-02T13:32:44.781" v="204" actId="207"/>
        <pc:sldMkLst>
          <pc:docMk/>
          <pc:sldMk cId="2716670035" sldId="262"/>
        </pc:sldMkLst>
        <pc:spChg chg="mod">
          <ac:chgData name="Gerard Gough" userId="43c64914-c4e1-4cf3-b718-d42bc7584026" providerId="ADAL" clId="{DB020A35-F2D2-4725-984B-C12DEBF9F92E}" dt="2021-11-02T13:32:18.616" v="203" actId="20577"/>
          <ac:spMkLst>
            <pc:docMk/>
            <pc:sldMk cId="2716670035" sldId="262"/>
            <ac:spMk id="3" creationId="{00000000-0000-0000-0000-000000000000}"/>
          </ac:spMkLst>
        </pc:spChg>
        <pc:spChg chg="mod">
          <ac:chgData name="Gerard Gough" userId="43c64914-c4e1-4cf3-b718-d42bc7584026" providerId="ADAL" clId="{DB020A35-F2D2-4725-984B-C12DEBF9F92E}" dt="2021-11-02T13:32:44.781" v="204" actId="207"/>
          <ac:spMkLst>
            <pc:docMk/>
            <pc:sldMk cId="2716670035" sldId="262"/>
            <ac:spMk id="4" creationId="{00000000-0000-0000-0000-000000000000}"/>
          </ac:spMkLst>
        </pc:spChg>
        <pc:spChg chg="add mod">
          <ac:chgData name="Gerard Gough" userId="43c64914-c4e1-4cf3-b718-d42bc7584026" providerId="ADAL" clId="{DB020A35-F2D2-4725-984B-C12DEBF9F92E}" dt="2021-11-02T13:26:20.651" v="153"/>
          <ac:spMkLst>
            <pc:docMk/>
            <pc:sldMk cId="2716670035" sldId="262"/>
            <ac:spMk id="6" creationId="{78586DF9-DCB0-41EF-B3E9-936A5D6A5384}"/>
          </ac:spMkLst>
        </pc:spChg>
        <pc:picChg chg="mod modCrop">
          <ac:chgData name="Gerard Gough" userId="43c64914-c4e1-4cf3-b718-d42bc7584026" providerId="ADAL" clId="{DB020A35-F2D2-4725-984B-C12DEBF9F92E}" dt="2021-11-02T13:29:10.044" v="176" actId="1038"/>
          <ac:picMkLst>
            <pc:docMk/>
            <pc:sldMk cId="2716670035" sldId="262"/>
            <ac:picMk id="5" creationId="{00000000-0000-0000-0000-000000000000}"/>
          </ac:picMkLst>
        </pc:picChg>
      </pc:sldChg>
      <pc:sldChg chg="addSp modSp mod">
        <pc:chgData name="Gerard Gough" userId="43c64914-c4e1-4cf3-b718-d42bc7584026" providerId="ADAL" clId="{DB020A35-F2D2-4725-984B-C12DEBF9F92E}" dt="2021-11-02T14:01:00.538" v="761" actId="20577"/>
        <pc:sldMkLst>
          <pc:docMk/>
          <pc:sldMk cId="2256590835" sldId="263"/>
        </pc:sldMkLst>
        <pc:spChg chg="mod">
          <ac:chgData name="Gerard Gough" userId="43c64914-c4e1-4cf3-b718-d42bc7584026" providerId="ADAL" clId="{DB020A35-F2D2-4725-984B-C12DEBF9F92E}" dt="2021-11-02T14:01:00.538" v="761" actId="20577"/>
          <ac:spMkLst>
            <pc:docMk/>
            <pc:sldMk cId="2256590835" sldId="263"/>
            <ac:spMk id="3" creationId="{00000000-0000-0000-0000-000000000000}"/>
          </ac:spMkLst>
        </pc:spChg>
        <pc:spChg chg="add mod">
          <ac:chgData name="Gerard Gough" userId="43c64914-c4e1-4cf3-b718-d42bc7584026" providerId="ADAL" clId="{DB020A35-F2D2-4725-984B-C12DEBF9F92E}" dt="2021-11-02T13:56:07.837" v="517"/>
          <ac:spMkLst>
            <pc:docMk/>
            <pc:sldMk cId="2256590835" sldId="263"/>
            <ac:spMk id="4" creationId="{70864865-B26F-483C-8CF1-99E24D8C5213}"/>
          </ac:spMkLst>
        </pc:spChg>
      </pc:sldChg>
      <pc:sldChg chg="addSp delSp modSp mod modAnim">
        <pc:chgData name="Gerard Gough" userId="43c64914-c4e1-4cf3-b718-d42bc7584026" providerId="ADAL" clId="{DB020A35-F2D2-4725-984B-C12DEBF9F92E}" dt="2021-11-02T14:01:36.859" v="763" actId="1076"/>
        <pc:sldMkLst>
          <pc:docMk/>
          <pc:sldMk cId="2566732465" sldId="264"/>
        </pc:sldMkLst>
        <pc:spChg chg="mod">
          <ac:chgData name="Gerard Gough" userId="43c64914-c4e1-4cf3-b718-d42bc7584026" providerId="ADAL" clId="{DB020A35-F2D2-4725-984B-C12DEBF9F92E}" dt="2021-11-02T14:01:36.859" v="763" actId="1076"/>
          <ac:spMkLst>
            <pc:docMk/>
            <pc:sldMk cId="2566732465" sldId="264"/>
            <ac:spMk id="2" creationId="{00000000-0000-0000-0000-000000000000}"/>
          </ac:spMkLst>
        </pc:spChg>
        <pc:spChg chg="add mod">
          <ac:chgData name="Gerard Gough" userId="43c64914-c4e1-4cf3-b718-d42bc7584026" providerId="ADAL" clId="{DB020A35-F2D2-4725-984B-C12DEBF9F92E}" dt="2021-11-02T13:54:16.117" v="502"/>
          <ac:spMkLst>
            <pc:docMk/>
            <pc:sldMk cId="2566732465" sldId="264"/>
            <ac:spMk id="5" creationId="{8DE3CE8E-4DA2-46AD-8C75-7BCA91230273}"/>
          </ac:spMkLst>
        </pc:spChg>
        <pc:picChg chg="del">
          <ac:chgData name="Gerard Gough" userId="43c64914-c4e1-4cf3-b718-d42bc7584026" providerId="ADAL" clId="{DB020A35-F2D2-4725-984B-C12DEBF9F92E}" dt="2021-11-02T13:54:34.562" v="503" actId="478"/>
          <ac:picMkLst>
            <pc:docMk/>
            <pc:sldMk cId="2566732465" sldId="264"/>
            <ac:picMk id="3" creationId="{00000000-0000-0000-0000-000000000000}"/>
          </ac:picMkLst>
        </pc:picChg>
        <pc:picChg chg="mod">
          <ac:chgData name="Gerard Gough" userId="43c64914-c4e1-4cf3-b718-d42bc7584026" providerId="ADAL" clId="{DB020A35-F2D2-4725-984B-C12DEBF9F92E}" dt="2021-11-02T14:01:15.651" v="762" actId="14100"/>
          <ac:picMkLst>
            <pc:docMk/>
            <pc:sldMk cId="2566732465" sldId="264"/>
            <ac:picMk id="1026" creationId="{00000000-0000-0000-0000-000000000000}"/>
          </ac:picMkLst>
        </pc:picChg>
      </pc:sldChg>
      <pc:sldChg chg="addSp delSp modSp mod">
        <pc:chgData name="Gerard Gough" userId="43c64914-c4e1-4cf3-b718-d42bc7584026" providerId="ADAL" clId="{DB020A35-F2D2-4725-984B-C12DEBF9F92E}" dt="2021-11-02T14:04:51.088" v="781" actId="255"/>
        <pc:sldMkLst>
          <pc:docMk/>
          <pc:sldMk cId="4185127439" sldId="265"/>
        </pc:sldMkLst>
        <pc:spChg chg="mod">
          <ac:chgData name="Gerard Gough" userId="43c64914-c4e1-4cf3-b718-d42bc7584026" providerId="ADAL" clId="{DB020A35-F2D2-4725-984B-C12DEBF9F92E}" dt="2021-11-02T14:04:51.088" v="781" actId="255"/>
          <ac:spMkLst>
            <pc:docMk/>
            <pc:sldMk cId="4185127439" sldId="265"/>
            <ac:spMk id="3" creationId="{00000000-0000-0000-0000-000000000000}"/>
          </ac:spMkLst>
        </pc:spChg>
        <pc:spChg chg="add mod">
          <ac:chgData name="Gerard Gough" userId="43c64914-c4e1-4cf3-b718-d42bc7584026" providerId="ADAL" clId="{DB020A35-F2D2-4725-984B-C12DEBF9F92E}" dt="2021-11-02T14:03:08.273" v="771"/>
          <ac:spMkLst>
            <pc:docMk/>
            <pc:sldMk cId="4185127439" sldId="265"/>
            <ac:spMk id="5" creationId="{B2646BD8-C50D-4FF7-B1FF-00E1C5F0DD39}"/>
          </ac:spMkLst>
        </pc:spChg>
        <pc:picChg chg="del mod">
          <ac:chgData name="Gerard Gough" userId="43c64914-c4e1-4cf3-b718-d42bc7584026" providerId="ADAL" clId="{DB020A35-F2D2-4725-984B-C12DEBF9F92E}" dt="2021-11-02T14:03:38.479" v="776" actId="478"/>
          <ac:picMkLst>
            <pc:docMk/>
            <pc:sldMk cId="4185127439" sldId="265"/>
            <ac:picMk id="4" creationId="{00000000-0000-0000-0000-000000000000}"/>
          </ac:picMkLst>
        </pc:picChg>
      </pc:sldChg>
      <pc:sldChg chg="addSp delSp modSp mod">
        <pc:chgData name="Gerard Gough" userId="43c64914-c4e1-4cf3-b718-d42bc7584026" providerId="ADAL" clId="{DB020A35-F2D2-4725-984B-C12DEBF9F92E}" dt="2021-11-02T14:15:18.285" v="901" actId="14861"/>
        <pc:sldMkLst>
          <pc:docMk/>
          <pc:sldMk cId="2556387749" sldId="266"/>
        </pc:sldMkLst>
        <pc:spChg chg="mod">
          <ac:chgData name="Gerard Gough" userId="43c64914-c4e1-4cf3-b718-d42bc7584026" providerId="ADAL" clId="{DB020A35-F2D2-4725-984B-C12DEBF9F92E}" dt="2021-11-02T14:08:26.866" v="823" actId="20577"/>
          <ac:spMkLst>
            <pc:docMk/>
            <pc:sldMk cId="2556387749" sldId="266"/>
            <ac:spMk id="5" creationId="{00000000-0000-0000-0000-000000000000}"/>
          </ac:spMkLst>
        </pc:spChg>
        <pc:spChg chg="del mod">
          <ac:chgData name="Gerard Gough" userId="43c64914-c4e1-4cf3-b718-d42bc7584026" providerId="ADAL" clId="{DB020A35-F2D2-4725-984B-C12DEBF9F92E}" dt="2021-11-02T14:06:24.511" v="790" actId="478"/>
          <ac:spMkLst>
            <pc:docMk/>
            <pc:sldMk cId="2556387749" sldId="266"/>
            <ac:spMk id="6" creationId="{00000000-0000-0000-0000-000000000000}"/>
          </ac:spMkLst>
        </pc:spChg>
        <pc:spChg chg="add mod">
          <ac:chgData name="Gerard Gough" userId="43c64914-c4e1-4cf3-b718-d42bc7584026" providerId="ADAL" clId="{DB020A35-F2D2-4725-984B-C12DEBF9F92E}" dt="2021-11-02T14:05:10.533" v="782"/>
          <ac:spMkLst>
            <pc:docMk/>
            <pc:sldMk cId="2556387749" sldId="266"/>
            <ac:spMk id="7" creationId="{FB1014A8-B498-4275-AE0F-7EF202A43332}"/>
          </ac:spMkLst>
        </pc:spChg>
        <pc:spChg chg="add del mod">
          <ac:chgData name="Gerard Gough" userId="43c64914-c4e1-4cf3-b718-d42bc7584026" providerId="ADAL" clId="{DB020A35-F2D2-4725-984B-C12DEBF9F92E}" dt="2021-11-02T14:06:20.621" v="788"/>
          <ac:spMkLst>
            <pc:docMk/>
            <pc:sldMk cId="2556387749" sldId="266"/>
            <ac:spMk id="8" creationId="{292A56A6-E245-41A5-BB04-509486D77A99}"/>
          </ac:spMkLst>
        </pc:spChg>
        <pc:spChg chg="add mod">
          <ac:chgData name="Gerard Gough" userId="43c64914-c4e1-4cf3-b718-d42bc7584026" providerId="ADAL" clId="{DB020A35-F2D2-4725-984B-C12DEBF9F92E}" dt="2021-11-02T14:06:37.223" v="809" actId="20577"/>
          <ac:spMkLst>
            <pc:docMk/>
            <pc:sldMk cId="2556387749" sldId="266"/>
            <ac:spMk id="9" creationId="{7D27E5AC-A50E-48E5-BBA0-20F9A19EE053}"/>
          </ac:spMkLst>
        </pc:spChg>
        <pc:picChg chg="mod">
          <ac:chgData name="Gerard Gough" userId="43c64914-c4e1-4cf3-b718-d42bc7584026" providerId="ADAL" clId="{DB020A35-F2D2-4725-984B-C12DEBF9F92E}" dt="2021-11-02T14:15:18.285" v="901" actId="14861"/>
          <ac:picMkLst>
            <pc:docMk/>
            <pc:sldMk cId="2556387749" sldId="266"/>
            <ac:picMk id="2051" creationId="{00000000-0000-0000-0000-000000000000}"/>
          </ac:picMkLst>
        </pc:picChg>
      </pc:sldChg>
      <pc:sldChg chg="addSp modSp mod">
        <pc:chgData name="Gerard Gough" userId="43c64914-c4e1-4cf3-b718-d42bc7584026" providerId="ADAL" clId="{DB020A35-F2D2-4725-984B-C12DEBF9F92E}" dt="2021-11-02T14:18:01.761" v="914" actId="14861"/>
        <pc:sldMkLst>
          <pc:docMk/>
          <pc:sldMk cId="3260116969" sldId="267"/>
        </pc:sldMkLst>
        <pc:spChg chg="mod">
          <ac:chgData name="Gerard Gough" userId="43c64914-c4e1-4cf3-b718-d42bc7584026" providerId="ADAL" clId="{DB020A35-F2D2-4725-984B-C12DEBF9F92E}" dt="2021-11-02T14:16:37.543" v="911" actId="14100"/>
          <ac:spMkLst>
            <pc:docMk/>
            <pc:sldMk cId="3260116969" sldId="267"/>
            <ac:spMk id="3" creationId="{00000000-0000-0000-0000-000000000000}"/>
          </ac:spMkLst>
        </pc:spChg>
        <pc:spChg chg="add mod">
          <ac:chgData name="Gerard Gough" userId="43c64914-c4e1-4cf3-b718-d42bc7584026" providerId="ADAL" clId="{DB020A35-F2D2-4725-984B-C12DEBF9F92E}" dt="2021-11-02T14:16:00.695" v="904"/>
          <ac:spMkLst>
            <pc:docMk/>
            <pc:sldMk cId="3260116969" sldId="267"/>
            <ac:spMk id="4" creationId="{F057A255-306E-4AC4-8CCC-8A0840285F55}"/>
          </ac:spMkLst>
        </pc:spChg>
        <pc:picChg chg="mod">
          <ac:chgData name="Gerard Gough" userId="43c64914-c4e1-4cf3-b718-d42bc7584026" providerId="ADAL" clId="{DB020A35-F2D2-4725-984B-C12DEBF9F92E}" dt="2021-11-02T14:18:01.761" v="914" actId="14861"/>
          <ac:picMkLst>
            <pc:docMk/>
            <pc:sldMk cId="3260116969" sldId="267"/>
            <ac:picMk id="2051" creationId="{00000000-0000-0000-0000-000000000000}"/>
          </ac:picMkLst>
        </pc:picChg>
      </pc:sldChg>
      <pc:sldChg chg="addSp modSp mod">
        <pc:chgData name="Gerard Gough" userId="43c64914-c4e1-4cf3-b718-d42bc7584026" providerId="ADAL" clId="{DB020A35-F2D2-4725-984B-C12DEBF9F92E}" dt="2021-11-02T14:21:07.496" v="949" actId="1076"/>
        <pc:sldMkLst>
          <pc:docMk/>
          <pc:sldMk cId="1167455519" sldId="268"/>
        </pc:sldMkLst>
        <pc:spChg chg="mod">
          <ac:chgData name="Gerard Gough" userId="43c64914-c4e1-4cf3-b718-d42bc7584026" providerId="ADAL" clId="{DB020A35-F2D2-4725-984B-C12DEBF9F92E}" dt="2021-11-02T14:20:46.155" v="946" actId="313"/>
          <ac:spMkLst>
            <pc:docMk/>
            <pc:sldMk cId="1167455519" sldId="268"/>
            <ac:spMk id="3" creationId="{00000000-0000-0000-0000-000000000000}"/>
          </ac:spMkLst>
        </pc:spChg>
        <pc:spChg chg="add mod">
          <ac:chgData name="Gerard Gough" userId="43c64914-c4e1-4cf3-b718-d42bc7584026" providerId="ADAL" clId="{DB020A35-F2D2-4725-984B-C12DEBF9F92E}" dt="2021-11-02T14:18:28.708" v="915"/>
          <ac:spMkLst>
            <pc:docMk/>
            <pc:sldMk cId="1167455519" sldId="268"/>
            <ac:spMk id="4" creationId="{34945AEC-88E4-4A63-8EB4-DF9C76CC4755}"/>
          </ac:spMkLst>
        </pc:spChg>
        <pc:picChg chg="mod">
          <ac:chgData name="Gerard Gough" userId="43c64914-c4e1-4cf3-b718-d42bc7584026" providerId="ADAL" clId="{DB020A35-F2D2-4725-984B-C12DEBF9F92E}" dt="2021-11-02T14:21:07.496" v="949" actId="1076"/>
          <ac:picMkLst>
            <pc:docMk/>
            <pc:sldMk cId="1167455519" sldId="268"/>
            <ac:picMk id="4098" creationId="{00000000-0000-0000-0000-000000000000}"/>
          </ac:picMkLst>
        </pc:picChg>
      </pc:sldChg>
      <pc:sldChg chg="addSp modSp mod">
        <pc:chgData name="Gerard Gough" userId="43c64914-c4e1-4cf3-b718-d42bc7584026" providerId="ADAL" clId="{DB020A35-F2D2-4725-984B-C12DEBF9F92E}" dt="2021-11-02T14:22:55.305" v="964" actId="2710"/>
        <pc:sldMkLst>
          <pc:docMk/>
          <pc:sldMk cId="526235198" sldId="269"/>
        </pc:sldMkLst>
        <pc:spChg chg="mod">
          <ac:chgData name="Gerard Gough" userId="43c64914-c4e1-4cf3-b718-d42bc7584026" providerId="ADAL" clId="{DB020A35-F2D2-4725-984B-C12DEBF9F92E}" dt="2021-11-02T14:22:55.305" v="964" actId="2710"/>
          <ac:spMkLst>
            <pc:docMk/>
            <pc:sldMk cId="526235198" sldId="269"/>
            <ac:spMk id="3" creationId="{00000000-0000-0000-0000-000000000000}"/>
          </ac:spMkLst>
        </pc:spChg>
        <pc:spChg chg="add mod">
          <ac:chgData name="Gerard Gough" userId="43c64914-c4e1-4cf3-b718-d42bc7584026" providerId="ADAL" clId="{DB020A35-F2D2-4725-984B-C12DEBF9F92E}" dt="2021-11-02T14:21:31.317" v="950"/>
          <ac:spMkLst>
            <pc:docMk/>
            <pc:sldMk cId="526235198" sldId="269"/>
            <ac:spMk id="4" creationId="{0736875D-C19C-4F77-ACBF-3CE9AF8D01F3}"/>
          </ac:spMkLst>
        </pc:spChg>
      </pc:sldChg>
      <pc:sldChg chg="addSp modSp mod">
        <pc:chgData name="Gerard Gough" userId="43c64914-c4e1-4cf3-b718-d42bc7584026" providerId="ADAL" clId="{DB020A35-F2D2-4725-984B-C12DEBF9F92E}" dt="2021-11-02T14:24:50.707" v="976" actId="113"/>
        <pc:sldMkLst>
          <pc:docMk/>
          <pc:sldMk cId="141488800" sldId="270"/>
        </pc:sldMkLst>
        <pc:spChg chg="mod">
          <ac:chgData name="Gerard Gough" userId="43c64914-c4e1-4cf3-b718-d42bc7584026" providerId="ADAL" clId="{DB020A35-F2D2-4725-984B-C12DEBF9F92E}" dt="2021-11-02T14:24:50.707" v="976" actId="113"/>
          <ac:spMkLst>
            <pc:docMk/>
            <pc:sldMk cId="141488800" sldId="270"/>
            <ac:spMk id="3" creationId="{00000000-0000-0000-0000-000000000000}"/>
          </ac:spMkLst>
        </pc:spChg>
        <pc:spChg chg="add mod">
          <ac:chgData name="Gerard Gough" userId="43c64914-c4e1-4cf3-b718-d42bc7584026" providerId="ADAL" clId="{DB020A35-F2D2-4725-984B-C12DEBF9F92E}" dt="2021-11-02T14:23:42.860" v="966"/>
          <ac:spMkLst>
            <pc:docMk/>
            <pc:sldMk cId="141488800" sldId="270"/>
            <ac:spMk id="4" creationId="{AEEB1984-C8A9-4A30-B91C-27A90D65235D}"/>
          </ac:spMkLst>
        </pc:spChg>
      </pc:sldChg>
      <pc:sldChg chg="addSp delSp modSp mod">
        <pc:chgData name="Gerard Gough" userId="43c64914-c4e1-4cf3-b718-d42bc7584026" providerId="ADAL" clId="{DB020A35-F2D2-4725-984B-C12DEBF9F92E}" dt="2021-11-02T14:15:50.911" v="903" actId="14861"/>
        <pc:sldMkLst>
          <pc:docMk/>
          <pc:sldMk cId="479104556" sldId="271"/>
        </pc:sldMkLst>
        <pc:spChg chg="mod">
          <ac:chgData name="Gerard Gough" userId="43c64914-c4e1-4cf3-b718-d42bc7584026" providerId="ADAL" clId="{DB020A35-F2D2-4725-984B-C12DEBF9F92E}" dt="2021-11-02T14:14:36.247" v="880" actId="1035"/>
          <ac:spMkLst>
            <pc:docMk/>
            <pc:sldMk cId="479104556" sldId="271"/>
            <ac:spMk id="3" creationId="{00000000-0000-0000-0000-000000000000}"/>
          </ac:spMkLst>
        </pc:spChg>
        <pc:spChg chg="add mod">
          <ac:chgData name="Gerard Gough" userId="43c64914-c4e1-4cf3-b718-d42bc7584026" providerId="ADAL" clId="{DB020A35-F2D2-4725-984B-C12DEBF9F92E}" dt="2021-11-02T14:12:09.743" v="837"/>
          <ac:spMkLst>
            <pc:docMk/>
            <pc:sldMk cId="479104556" sldId="271"/>
            <ac:spMk id="5" creationId="{0989A7CE-5047-4629-AD57-2C388E25EF7B}"/>
          </ac:spMkLst>
        </pc:spChg>
        <pc:picChg chg="del">
          <ac:chgData name="Gerard Gough" userId="43c64914-c4e1-4cf3-b718-d42bc7584026" providerId="ADAL" clId="{DB020A35-F2D2-4725-984B-C12DEBF9F92E}" dt="2021-11-02T14:14:18.256" v="869" actId="478"/>
          <ac:picMkLst>
            <pc:docMk/>
            <pc:sldMk cId="479104556" sldId="271"/>
            <ac:picMk id="5122" creationId="{00000000-0000-0000-0000-000000000000}"/>
          </ac:picMkLst>
        </pc:picChg>
        <pc:picChg chg="mod">
          <ac:chgData name="Gerard Gough" userId="43c64914-c4e1-4cf3-b718-d42bc7584026" providerId="ADAL" clId="{DB020A35-F2D2-4725-984B-C12DEBF9F92E}" dt="2021-11-02T14:15:50.911" v="903" actId="14861"/>
          <ac:picMkLst>
            <pc:docMk/>
            <pc:sldMk cId="479104556" sldId="271"/>
            <ac:picMk id="5124" creationId="{00000000-0000-0000-0000-000000000000}"/>
          </ac:picMkLst>
        </pc:picChg>
      </pc:sldChg>
      <pc:sldChg chg="addSp delSp modSp mod modAnim">
        <pc:chgData name="Gerard Gough" userId="43c64914-c4e1-4cf3-b718-d42bc7584026" providerId="ADAL" clId="{DB020A35-F2D2-4725-984B-C12DEBF9F92E}" dt="2021-11-02T14:32:06.897" v="1024"/>
        <pc:sldMkLst>
          <pc:docMk/>
          <pc:sldMk cId="2592356575" sldId="272"/>
        </pc:sldMkLst>
        <pc:spChg chg="mod">
          <ac:chgData name="Gerard Gough" userId="43c64914-c4e1-4cf3-b718-d42bc7584026" providerId="ADAL" clId="{DB020A35-F2D2-4725-984B-C12DEBF9F92E}" dt="2021-11-02T14:31:06.896" v="1010" actId="27636"/>
          <ac:spMkLst>
            <pc:docMk/>
            <pc:sldMk cId="2592356575" sldId="272"/>
            <ac:spMk id="2" creationId="{00000000-0000-0000-0000-000000000000}"/>
          </ac:spMkLst>
        </pc:spChg>
        <pc:spChg chg="mod">
          <ac:chgData name="Gerard Gough" userId="43c64914-c4e1-4cf3-b718-d42bc7584026" providerId="ADAL" clId="{DB020A35-F2D2-4725-984B-C12DEBF9F92E}" dt="2021-11-02T14:32:06.897" v="1024"/>
          <ac:spMkLst>
            <pc:docMk/>
            <pc:sldMk cId="2592356575" sldId="272"/>
            <ac:spMk id="3" creationId="{00000000-0000-0000-0000-000000000000}"/>
          </ac:spMkLst>
        </pc:spChg>
        <pc:spChg chg="add del mod">
          <ac:chgData name="Gerard Gough" userId="43c64914-c4e1-4cf3-b718-d42bc7584026" providerId="ADAL" clId="{DB020A35-F2D2-4725-984B-C12DEBF9F92E}" dt="2021-11-02T14:25:09.130" v="978"/>
          <ac:spMkLst>
            <pc:docMk/>
            <pc:sldMk cId="2592356575" sldId="272"/>
            <ac:spMk id="6" creationId="{82C442FC-1657-4B51-A941-C40A58FD7694}"/>
          </ac:spMkLst>
        </pc:spChg>
        <pc:spChg chg="add mod">
          <ac:chgData name="Gerard Gough" userId="43c64914-c4e1-4cf3-b718-d42bc7584026" providerId="ADAL" clId="{DB020A35-F2D2-4725-984B-C12DEBF9F92E}" dt="2021-11-02T14:25:19.516" v="980"/>
          <ac:spMkLst>
            <pc:docMk/>
            <pc:sldMk cId="2592356575" sldId="272"/>
            <ac:spMk id="9" creationId="{8C6165CC-12C5-40A5-9260-7AA37538CF7A}"/>
          </ac:spMkLst>
        </pc:spChg>
        <pc:picChg chg="mod">
          <ac:chgData name="Gerard Gough" userId="43c64914-c4e1-4cf3-b718-d42bc7584026" providerId="ADAL" clId="{DB020A35-F2D2-4725-984B-C12DEBF9F92E}" dt="2021-11-02T14:30:44.098" v="1008" actId="14861"/>
          <ac:picMkLst>
            <pc:docMk/>
            <pc:sldMk cId="2592356575" sldId="272"/>
            <ac:picMk id="7" creationId="{00000000-0000-0000-0000-000000000000}"/>
          </ac:picMkLst>
        </pc:picChg>
        <pc:picChg chg="mod">
          <ac:chgData name="Gerard Gough" userId="43c64914-c4e1-4cf3-b718-d42bc7584026" providerId="ADAL" clId="{DB020A35-F2D2-4725-984B-C12DEBF9F92E}" dt="2021-11-02T14:30:44.098" v="1008" actId="14861"/>
          <ac:picMkLst>
            <pc:docMk/>
            <pc:sldMk cId="2592356575" sldId="272"/>
            <ac:picMk id="8" creationId="{00000000-0000-0000-0000-000000000000}"/>
          </ac:picMkLst>
        </pc:picChg>
      </pc:sldChg>
      <pc:sldChg chg="addSp modSp mod">
        <pc:chgData name="Gerard Gough" userId="43c64914-c4e1-4cf3-b718-d42bc7584026" providerId="ADAL" clId="{DB020A35-F2D2-4725-984B-C12DEBF9F92E}" dt="2021-11-02T14:36:11.003" v="1069" actId="1035"/>
        <pc:sldMkLst>
          <pc:docMk/>
          <pc:sldMk cId="1879868273" sldId="273"/>
        </pc:sldMkLst>
        <pc:spChg chg="mod">
          <ac:chgData name="Gerard Gough" userId="43c64914-c4e1-4cf3-b718-d42bc7584026" providerId="ADAL" clId="{DB020A35-F2D2-4725-984B-C12DEBF9F92E}" dt="2021-11-02T14:36:11.003" v="1069" actId="1035"/>
          <ac:spMkLst>
            <pc:docMk/>
            <pc:sldMk cId="1879868273" sldId="273"/>
            <ac:spMk id="3" creationId="{00000000-0000-0000-0000-000000000000}"/>
          </ac:spMkLst>
        </pc:spChg>
        <pc:spChg chg="add mod">
          <ac:chgData name="Gerard Gough" userId="43c64914-c4e1-4cf3-b718-d42bc7584026" providerId="ADAL" clId="{DB020A35-F2D2-4725-984B-C12DEBF9F92E}" dt="2021-11-02T14:33:09.740" v="1028"/>
          <ac:spMkLst>
            <pc:docMk/>
            <pc:sldMk cId="1879868273" sldId="273"/>
            <ac:spMk id="4" creationId="{F2D28DF0-0ED8-4570-A789-861A9F236B9B}"/>
          </ac:spMkLst>
        </pc:spChg>
      </pc:sldChg>
      <pc:sldChg chg="addSp modSp mod">
        <pc:chgData name="Gerard Gough" userId="43c64914-c4e1-4cf3-b718-d42bc7584026" providerId="ADAL" clId="{DB020A35-F2D2-4725-984B-C12DEBF9F92E}" dt="2021-11-02T14:42:31.220" v="1197" actId="313"/>
        <pc:sldMkLst>
          <pc:docMk/>
          <pc:sldMk cId="1486151714" sldId="274"/>
        </pc:sldMkLst>
        <pc:spChg chg="mod">
          <ac:chgData name="Gerard Gough" userId="43c64914-c4e1-4cf3-b718-d42bc7584026" providerId="ADAL" clId="{DB020A35-F2D2-4725-984B-C12DEBF9F92E}" dt="2021-11-02T14:42:31.220" v="1197" actId="313"/>
          <ac:spMkLst>
            <pc:docMk/>
            <pc:sldMk cId="1486151714" sldId="274"/>
            <ac:spMk id="3" creationId="{00000000-0000-0000-0000-000000000000}"/>
          </ac:spMkLst>
        </pc:spChg>
        <pc:spChg chg="add mod">
          <ac:chgData name="Gerard Gough" userId="43c64914-c4e1-4cf3-b718-d42bc7584026" providerId="ADAL" clId="{DB020A35-F2D2-4725-984B-C12DEBF9F92E}" dt="2021-11-02T14:36:17.699" v="1070"/>
          <ac:spMkLst>
            <pc:docMk/>
            <pc:sldMk cId="1486151714" sldId="274"/>
            <ac:spMk id="4" creationId="{9AF306B7-BF9E-45F8-9D82-CA72875914DD}"/>
          </ac:spMkLst>
        </pc:spChg>
      </pc:sldChg>
      <pc:sldChg chg="addSp modSp mod">
        <pc:chgData name="Gerard Gough" userId="43c64914-c4e1-4cf3-b718-d42bc7584026" providerId="ADAL" clId="{DB020A35-F2D2-4725-984B-C12DEBF9F92E}" dt="2021-11-02T14:49:49.144" v="1315" actId="20577"/>
        <pc:sldMkLst>
          <pc:docMk/>
          <pc:sldMk cId="194835852" sldId="275"/>
        </pc:sldMkLst>
        <pc:spChg chg="mod">
          <ac:chgData name="Gerard Gough" userId="43c64914-c4e1-4cf3-b718-d42bc7584026" providerId="ADAL" clId="{DB020A35-F2D2-4725-984B-C12DEBF9F92E}" dt="2021-11-02T14:49:49.144" v="1315" actId="20577"/>
          <ac:spMkLst>
            <pc:docMk/>
            <pc:sldMk cId="194835852" sldId="275"/>
            <ac:spMk id="3" creationId="{00000000-0000-0000-0000-000000000000}"/>
          </ac:spMkLst>
        </pc:spChg>
        <pc:spChg chg="add mod">
          <ac:chgData name="Gerard Gough" userId="43c64914-c4e1-4cf3-b718-d42bc7584026" providerId="ADAL" clId="{DB020A35-F2D2-4725-984B-C12DEBF9F92E}" dt="2021-11-02T14:46:43.655" v="1241"/>
          <ac:spMkLst>
            <pc:docMk/>
            <pc:sldMk cId="194835852" sldId="275"/>
            <ac:spMk id="4" creationId="{CBEE7CA0-A7B4-42C0-AAB9-B1802E693A1F}"/>
          </ac:spMkLst>
        </pc:spChg>
      </pc:sldChg>
      <pc:sldChg chg="addSp modSp mod">
        <pc:chgData name="Gerard Gough" userId="43c64914-c4e1-4cf3-b718-d42bc7584026" providerId="ADAL" clId="{DB020A35-F2D2-4725-984B-C12DEBF9F92E}" dt="2021-11-02T14:46:26.175" v="1240" actId="208"/>
        <pc:sldMkLst>
          <pc:docMk/>
          <pc:sldMk cId="1983120225" sldId="276"/>
        </pc:sldMkLst>
        <pc:spChg chg="mod">
          <ac:chgData name="Gerard Gough" userId="43c64914-c4e1-4cf3-b718-d42bc7584026" providerId="ADAL" clId="{DB020A35-F2D2-4725-984B-C12DEBF9F92E}" dt="2021-11-02T14:44:09.297" v="1213" actId="27636"/>
          <ac:spMkLst>
            <pc:docMk/>
            <pc:sldMk cId="1983120225" sldId="276"/>
            <ac:spMk id="3" creationId="{00000000-0000-0000-0000-000000000000}"/>
          </ac:spMkLst>
        </pc:spChg>
        <pc:spChg chg="add mod">
          <ac:chgData name="Gerard Gough" userId="43c64914-c4e1-4cf3-b718-d42bc7584026" providerId="ADAL" clId="{DB020A35-F2D2-4725-984B-C12DEBF9F92E}" dt="2021-11-02T14:42:51.185" v="1198"/>
          <ac:spMkLst>
            <pc:docMk/>
            <pc:sldMk cId="1983120225" sldId="276"/>
            <ac:spMk id="5" creationId="{6F7A7DA6-ACE4-42E5-BFC4-E3EFD18F9ACB}"/>
          </ac:spMkLst>
        </pc:spChg>
        <pc:picChg chg="mod">
          <ac:chgData name="Gerard Gough" userId="43c64914-c4e1-4cf3-b718-d42bc7584026" providerId="ADAL" clId="{DB020A35-F2D2-4725-984B-C12DEBF9F92E}" dt="2021-11-02T14:46:06.531" v="1239" actId="14861"/>
          <ac:picMkLst>
            <pc:docMk/>
            <pc:sldMk cId="1983120225" sldId="276"/>
            <ac:picMk id="1026" creationId="{00000000-0000-0000-0000-000000000000}"/>
          </ac:picMkLst>
        </pc:picChg>
        <pc:picChg chg="mod">
          <ac:chgData name="Gerard Gough" userId="43c64914-c4e1-4cf3-b718-d42bc7584026" providerId="ADAL" clId="{DB020A35-F2D2-4725-984B-C12DEBF9F92E}" dt="2021-11-02T14:46:26.175" v="1240" actId="208"/>
          <ac:picMkLst>
            <pc:docMk/>
            <pc:sldMk cId="1983120225" sldId="276"/>
            <ac:picMk id="102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48B55-8DE1-4E0F-8A30-A0030F86B7C9}"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DEA90-B8DC-444A-9A8B-CBF72CC9E7B8}" type="slidenum">
              <a:rPr lang="en-US" smtClean="0"/>
              <a:t>‹#›</a:t>
            </a:fld>
            <a:endParaRPr lang="en-US"/>
          </a:p>
        </p:txBody>
      </p:sp>
    </p:spTree>
    <p:extLst>
      <p:ext uri="{BB962C8B-B14F-4D97-AF65-F5344CB8AC3E}">
        <p14:creationId xmlns:p14="http://schemas.microsoft.com/office/powerpoint/2010/main" val="257787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DEA90-B8DC-444A-9A8B-CBF72CC9E7B8}" type="slidenum">
              <a:rPr lang="en-US" smtClean="0"/>
              <a:t>2</a:t>
            </a:fld>
            <a:endParaRPr lang="en-US"/>
          </a:p>
        </p:txBody>
      </p:sp>
    </p:spTree>
    <p:extLst>
      <p:ext uri="{BB962C8B-B14F-4D97-AF65-F5344CB8AC3E}">
        <p14:creationId xmlns:p14="http://schemas.microsoft.com/office/powerpoint/2010/main" val="318843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DEA90-B8DC-444A-9A8B-CBF72CC9E7B8}" type="slidenum">
              <a:rPr lang="en-US" smtClean="0"/>
              <a:t>4</a:t>
            </a:fld>
            <a:endParaRPr lang="en-US"/>
          </a:p>
        </p:txBody>
      </p:sp>
    </p:spTree>
    <p:extLst>
      <p:ext uri="{BB962C8B-B14F-4D97-AF65-F5344CB8AC3E}">
        <p14:creationId xmlns:p14="http://schemas.microsoft.com/office/powerpoint/2010/main" val="30666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46B0AC-AD98-4B24-8044-CA30EA14ADAD}" type="datetime1">
              <a:rPr lang="en-US" smtClean="0"/>
              <a:t>11/9/2021</a:t>
            </a:fld>
            <a:endParaRPr lang="en-US"/>
          </a:p>
        </p:txBody>
      </p:sp>
      <p:sp>
        <p:nvSpPr>
          <p:cNvPr id="5" name="Footer Placeholder 4"/>
          <p:cNvSpPr>
            <a:spLocks noGrp="1"/>
          </p:cNvSpPr>
          <p:nvPr>
            <p:ph type="ftr" sz="quarter" idx="11"/>
          </p:nvPr>
        </p:nvSpPr>
        <p:spPr/>
        <p:txBody>
          <a:bodyPr/>
          <a:lstStyle/>
          <a:p>
            <a:r>
              <a:rPr lang="en-US"/>
              <a:t>Missio Scotland</a:t>
            </a:r>
          </a:p>
        </p:txBody>
      </p:sp>
      <p:sp>
        <p:nvSpPr>
          <p:cNvPr id="6" name="Slide Number Placeholder 5"/>
          <p:cNvSpPr>
            <a:spLocks noGrp="1"/>
          </p:cNvSpPr>
          <p:nvPr>
            <p:ph type="sldNum" sz="quarter" idx="12"/>
          </p:nvPr>
        </p:nvSpPr>
        <p:spPr/>
        <p:txBody>
          <a:bodyPr/>
          <a:lstStyle/>
          <a:p>
            <a:fld id="{E9F6FCA7-81A9-46CD-A766-1D94C17BF0EA}" type="slidenum">
              <a:rPr lang="en-US" smtClean="0"/>
              <a:t>‹#›</a:t>
            </a:fld>
            <a:endParaRPr lang="en-US"/>
          </a:p>
        </p:txBody>
      </p:sp>
    </p:spTree>
    <p:extLst>
      <p:ext uri="{BB962C8B-B14F-4D97-AF65-F5344CB8AC3E}">
        <p14:creationId xmlns:p14="http://schemas.microsoft.com/office/powerpoint/2010/main" val="262463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E1BD4-172F-42BE-84F8-9CE0FE5ABA73}" type="datetime1">
              <a:rPr lang="en-US" smtClean="0"/>
              <a:t>11/9/2021</a:t>
            </a:fld>
            <a:endParaRPr lang="en-US"/>
          </a:p>
        </p:txBody>
      </p:sp>
      <p:sp>
        <p:nvSpPr>
          <p:cNvPr id="5" name="Footer Placeholder 4"/>
          <p:cNvSpPr>
            <a:spLocks noGrp="1"/>
          </p:cNvSpPr>
          <p:nvPr>
            <p:ph type="ftr" sz="quarter" idx="11"/>
          </p:nvPr>
        </p:nvSpPr>
        <p:spPr/>
        <p:txBody>
          <a:bodyPr/>
          <a:lstStyle/>
          <a:p>
            <a:r>
              <a:rPr lang="en-US"/>
              <a:t>Missio Scotland</a:t>
            </a:r>
          </a:p>
        </p:txBody>
      </p:sp>
      <p:sp>
        <p:nvSpPr>
          <p:cNvPr id="6" name="Slide Number Placeholder 5"/>
          <p:cNvSpPr>
            <a:spLocks noGrp="1"/>
          </p:cNvSpPr>
          <p:nvPr>
            <p:ph type="sldNum" sz="quarter" idx="12"/>
          </p:nvPr>
        </p:nvSpPr>
        <p:spPr/>
        <p:txBody>
          <a:bodyPr/>
          <a:lstStyle/>
          <a:p>
            <a:fld id="{E9F6FCA7-81A9-46CD-A766-1D94C17BF0EA}" type="slidenum">
              <a:rPr lang="en-US" smtClean="0"/>
              <a:t>‹#›</a:t>
            </a:fld>
            <a:endParaRPr lang="en-US"/>
          </a:p>
        </p:txBody>
      </p:sp>
    </p:spTree>
    <p:extLst>
      <p:ext uri="{BB962C8B-B14F-4D97-AF65-F5344CB8AC3E}">
        <p14:creationId xmlns:p14="http://schemas.microsoft.com/office/powerpoint/2010/main" val="155863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A725F-DC45-40DD-B082-33D49AEEA0DF}" type="datetime1">
              <a:rPr lang="en-US" smtClean="0"/>
              <a:t>11/9/2021</a:t>
            </a:fld>
            <a:endParaRPr lang="en-US"/>
          </a:p>
        </p:txBody>
      </p:sp>
      <p:sp>
        <p:nvSpPr>
          <p:cNvPr id="5" name="Footer Placeholder 4"/>
          <p:cNvSpPr>
            <a:spLocks noGrp="1"/>
          </p:cNvSpPr>
          <p:nvPr>
            <p:ph type="ftr" sz="quarter" idx="11"/>
          </p:nvPr>
        </p:nvSpPr>
        <p:spPr/>
        <p:txBody>
          <a:bodyPr/>
          <a:lstStyle/>
          <a:p>
            <a:r>
              <a:rPr lang="en-US"/>
              <a:t>Missio Scotland</a:t>
            </a:r>
          </a:p>
        </p:txBody>
      </p:sp>
      <p:sp>
        <p:nvSpPr>
          <p:cNvPr id="6" name="Slide Number Placeholder 5"/>
          <p:cNvSpPr>
            <a:spLocks noGrp="1"/>
          </p:cNvSpPr>
          <p:nvPr>
            <p:ph type="sldNum" sz="quarter" idx="12"/>
          </p:nvPr>
        </p:nvSpPr>
        <p:spPr/>
        <p:txBody>
          <a:bodyPr/>
          <a:lstStyle/>
          <a:p>
            <a:fld id="{E9F6FCA7-81A9-46CD-A766-1D94C17BF0EA}" type="slidenum">
              <a:rPr lang="en-US" smtClean="0"/>
              <a:t>‹#›</a:t>
            </a:fld>
            <a:endParaRPr lang="en-US"/>
          </a:p>
        </p:txBody>
      </p:sp>
    </p:spTree>
    <p:extLst>
      <p:ext uri="{BB962C8B-B14F-4D97-AF65-F5344CB8AC3E}">
        <p14:creationId xmlns:p14="http://schemas.microsoft.com/office/powerpoint/2010/main" val="265639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D1557-1EB0-40FE-A514-C494246F6CC9}" type="datetime1">
              <a:rPr lang="en-US" smtClean="0"/>
              <a:t>11/9/2021</a:t>
            </a:fld>
            <a:endParaRPr lang="en-US"/>
          </a:p>
        </p:txBody>
      </p:sp>
      <p:sp>
        <p:nvSpPr>
          <p:cNvPr id="5" name="Footer Placeholder 4"/>
          <p:cNvSpPr>
            <a:spLocks noGrp="1"/>
          </p:cNvSpPr>
          <p:nvPr>
            <p:ph type="ftr" sz="quarter" idx="11"/>
          </p:nvPr>
        </p:nvSpPr>
        <p:spPr/>
        <p:txBody>
          <a:bodyPr/>
          <a:lstStyle/>
          <a:p>
            <a:r>
              <a:rPr lang="en-US"/>
              <a:t>Missio Scotland</a:t>
            </a:r>
          </a:p>
        </p:txBody>
      </p:sp>
      <p:sp>
        <p:nvSpPr>
          <p:cNvPr id="6" name="Slide Number Placeholder 5"/>
          <p:cNvSpPr>
            <a:spLocks noGrp="1"/>
          </p:cNvSpPr>
          <p:nvPr>
            <p:ph type="sldNum" sz="quarter" idx="12"/>
          </p:nvPr>
        </p:nvSpPr>
        <p:spPr/>
        <p:txBody>
          <a:bodyPr/>
          <a:lstStyle/>
          <a:p>
            <a:fld id="{E9F6FCA7-81A9-46CD-A766-1D94C17BF0EA}" type="slidenum">
              <a:rPr lang="en-US" smtClean="0"/>
              <a:t>‹#›</a:t>
            </a:fld>
            <a:endParaRPr lang="en-US"/>
          </a:p>
        </p:txBody>
      </p:sp>
    </p:spTree>
    <p:extLst>
      <p:ext uri="{BB962C8B-B14F-4D97-AF65-F5344CB8AC3E}">
        <p14:creationId xmlns:p14="http://schemas.microsoft.com/office/powerpoint/2010/main" val="163586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7AA84B-BE24-461E-805C-14E2D475804A}" type="datetime1">
              <a:rPr lang="en-US" smtClean="0"/>
              <a:t>11/9/2021</a:t>
            </a:fld>
            <a:endParaRPr lang="en-US"/>
          </a:p>
        </p:txBody>
      </p:sp>
      <p:sp>
        <p:nvSpPr>
          <p:cNvPr id="5" name="Footer Placeholder 4"/>
          <p:cNvSpPr>
            <a:spLocks noGrp="1"/>
          </p:cNvSpPr>
          <p:nvPr>
            <p:ph type="ftr" sz="quarter" idx="11"/>
          </p:nvPr>
        </p:nvSpPr>
        <p:spPr/>
        <p:txBody>
          <a:bodyPr/>
          <a:lstStyle/>
          <a:p>
            <a:r>
              <a:rPr lang="en-US"/>
              <a:t>Missio Scotland</a:t>
            </a:r>
          </a:p>
        </p:txBody>
      </p:sp>
      <p:sp>
        <p:nvSpPr>
          <p:cNvPr id="6" name="Slide Number Placeholder 5"/>
          <p:cNvSpPr>
            <a:spLocks noGrp="1"/>
          </p:cNvSpPr>
          <p:nvPr>
            <p:ph type="sldNum" sz="quarter" idx="12"/>
          </p:nvPr>
        </p:nvSpPr>
        <p:spPr/>
        <p:txBody>
          <a:bodyPr/>
          <a:lstStyle/>
          <a:p>
            <a:fld id="{E9F6FCA7-81A9-46CD-A766-1D94C17BF0EA}" type="slidenum">
              <a:rPr lang="en-US" smtClean="0"/>
              <a:t>‹#›</a:t>
            </a:fld>
            <a:endParaRPr lang="en-US"/>
          </a:p>
        </p:txBody>
      </p:sp>
    </p:spTree>
    <p:extLst>
      <p:ext uri="{BB962C8B-B14F-4D97-AF65-F5344CB8AC3E}">
        <p14:creationId xmlns:p14="http://schemas.microsoft.com/office/powerpoint/2010/main" val="368018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5D8EFF-0C10-4FE4-A742-AD774EC84D33}" type="datetime1">
              <a:rPr lang="en-US" smtClean="0"/>
              <a:t>11/9/2021</a:t>
            </a:fld>
            <a:endParaRPr lang="en-US"/>
          </a:p>
        </p:txBody>
      </p:sp>
      <p:sp>
        <p:nvSpPr>
          <p:cNvPr id="6" name="Footer Placeholder 5"/>
          <p:cNvSpPr>
            <a:spLocks noGrp="1"/>
          </p:cNvSpPr>
          <p:nvPr>
            <p:ph type="ftr" sz="quarter" idx="11"/>
          </p:nvPr>
        </p:nvSpPr>
        <p:spPr/>
        <p:txBody>
          <a:bodyPr/>
          <a:lstStyle/>
          <a:p>
            <a:r>
              <a:rPr lang="en-US"/>
              <a:t>Missio Scotland</a:t>
            </a:r>
          </a:p>
        </p:txBody>
      </p:sp>
      <p:sp>
        <p:nvSpPr>
          <p:cNvPr id="7" name="Slide Number Placeholder 6"/>
          <p:cNvSpPr>
            <a:spLocks noGrp="1"/>
          </p:cNvSpPr>
          <p:nvPr>
            <p:ph type="sldNum" sz="quarter" idx="12"/>
          </p:nvPr>
        </p:nvSpPr>
        <p:spPr/>
        <p:txBody>
          <a:bodyPr/>
          <a:lstStyle/>
          <a:p>
            <a:fld id="{E9F6FCA7-81A9-46CD-A766-1D94C17BF0EA}" type="slidenum">
              <a:rPr lang="en-US" smtClean="0"/>
              <a:t>‹#›</a:t>
            </a:fld>
            <a:endParaRPr lang="en-US"/>
          </a:p>
        </p:txBody>
      </p:sp>
    </p:spTree>
    <p:extLst>
      <p:ext uri="{BB962C8B-B14F-4D97-AF65-F5344CB8AC3E}">
        <p14:creationId xmlns:p14="http://schemas.microsoft.com/office/powerpoint/2010/main" val="416059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B59CE2-AE92-4DD8-9880-D658E47A0F6E}" type="datetime1">
              <a:rPr lang="en-US" smtClean="0"/>
              <a:t>11/9/2021</a:t>
            </a:fld>
            <a:endParaRPr lang="en-US"/>
          </a:p>
        </p:txBody>
      </p:sp>
      <p:sp>
        <p:nvSpPr>
          <p:cNvPr id="8" name="Footer Placeholder 7"/>
          <p:cNvSpPr>
            <a:spLocks noGrp="1"/>
          </p:cNvSpPr>
          <p:nvPr>
            <p:ph type="ftr" sz="quarter" idx="11"/>
          </p:nvPr>
        </p:nvSpPr>
        <p:spPr/>
        <p:txBody>
          <a:bodyPr/>
          <a:lstStyle/>
          <a:p>
            <a:r>
              <a:rPr lang="en-US"/>
              <a:t>Missio Scotland</a:t>
            </a:r>
          </a:p>
        </p:txBody>
      </p:sp>
      <p:sp>
        <p:nvSpPr>
          <p:cNvPr id="9" name="Slide Number Placeholder 8"/>
          <p:cNvSpPr>
            <a:spLocks noGrp="1"/>
          </p:cNvSpPr>
          <p:nvPr>
            <p:ph type="sldNum" sz="quarter" idx="12"/>
          </p:nvPr>
        </p:nvSpPr>
        <p:spPr/>
        <p:txBody>
          <a:bodyPr/>
          <a:lstStyle/>
          <a:p>
            <a:fld id="{E9F6FCA7-81A9-46CD-A766-1D94C17BF0EA}" type="slidenum">
              <a:rPr lang="en-US" smtClean="0"/>
              <a:t>‹#›</a:t>
            </a:fld>
            <a:endParaRPr lang="en-US"/>
          </a:p>
        </p:txBody>
      </p:sp>
    </p:spTree>
    <p:extLst>
      <p:ext uri="{BB962C8B-B14F-4D97-AF65-F5344CB8AC3E}">
        <p14:creationId xmlns:p14="http://schemas.microsoft.com/office/powerpoint/2010/main" val="319975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D9C5EC-7029-43A4-B926-C9DD2321A431}" type="datetime1">
              <a:rPr lang="en-US" smtClean="0"/>
              <a:t>11/9/2021</a:t>
            </a:fld>
            <a:endParaRPr lang="en-US"/>
          </a:p>
        </p:txBody>
      </p:sp>
      <p:sp>
        <p:nvSpPr>
          <p:cNvPr id="4" name="Footer Placeholder 3"/>
          <p:cNvSpPr>
            <a:spLocks noGrp="1"/>
          </p:cNvSpPr>
          <p:nvPr>
            <p:ph type="ftr" sz="quarter" idx="11"/>
          </p:nvPr>
        </p:nvSpPr>
        <p:spPr/>
        <p:txBody>
          <a:bodyPr/>
          <a:lstStyle/>
          <a:p>
            <a:r>
              <a:rPr lang="en-US"/>
              <a:t>Missio Scotland</a:t>
            </a:r>
          </a:p>
        </p:txBody>
      </p:sp>
      <p:sp>
        <p:nvSpPr>
          <p:cNvPr id="5" name="Slide Number Placeholder 4"/>
          <p:cNvSpPr>
            <a:spLocks noGrp="1"/>
          </p:cNvSpPr>
          <p:nvPr>
            <p:ph type="sldNum" sz="quarter" idx="12"/>
          </p:nvPr>
        </p:nvSpPr>
        <p:spPr/>
        <p:txBody>
          <a:bodyPr/>
          <a:lstStyle/>
          <a:p>
            <a:fld id="{E9F6FCA7-81A9-46CD-A766-1D94C17BF0EA}" type="slidenum">
              <a:rPr lang="en-US" smtClean="0"/>
              <a:t>‹#›</a:t>
            </a:fld>
            <a:endParaRPr lang="en-US"/>
          </a:p>
        </p:txBody>
      </p:sp>
    </p:spTree>
    <p:extLst>
      <p:ext uri="{BB962C8B-B14F-4D97-AF65-F5344CB8AC3E}">
        <p14:creationId xmlns:p14="http://schemas.microsoft.com/office/powerpoint/2010/main" val="369922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09BB6-1634-46F0-8D4F-DF4CAB682F92}" type="datetime1">
              <a:rPr lang="en-US" smtClean="0"/>
              <a:t>11/9/2021</a:t>
            </a:fld>
            <a:endParaRPr lang="en-US"/>
          </a:p>
        </p:txBody>
      </p:sp>
      <p:sp>
        <p:nvSpPr>
          <p:cNvPr id="3" name="Footer Placeholder 2"/>
          <p:cNvSpPr>
            <a:spLocks noGrp="1"/>
          </p:cNvSpPr>
          <p:nvPr>
            <p:ph type="ftr" sz="quarter" idx="11"/>
          </p:nvPr>
        </p:nvSpPr>
        <p:spPr/>
        <p:txBody>
          <a:bodyPr/>
          <a:lstStyle/>
          <a:p>
            <a:r>
              <a:rPr lang="en-US"/>
              <a:t>Missio Scotland</a:t>
            </a:r>
          </a:p>
        </p:txBody>
      </p:sp>
      <p:sp>
        <p:nvSpPr>
          <p:cNvPr id="4" name="Slide Number Placeholder 3"/>
          <p:cNvSpPr>
            <a:spLocks noGrp="1"/>
          </p:cNvSpPr>
          <p:nvPr>
            <p:ph type="sldNum" sz="quarter" idx="12"/>
          </p:nvPr>
        </p:nvSpPr>
        <p:spPr/>
        <p:txBody>
          <a:bodyPr/>
          <a:lstStyle/>
          <a:p>
            <a:fld id="{E9F6FCA7-81A9-46CD-A766-1D94C17BF0EA}" type="slidenum">
              <a:rPr lang="en-US" smtClean="0"/>
              <a:t>‹#›</a:t>
            </a:fld>
            <a:endParaRPr lang="en-US"/>
          </a:p>
        </p:txBody>
      </p:sp>
    </p:spTree>
    <p:extLst>
      <p:ext uri="{BB962C8B-B14F-4D97-AF65-F5344CB8AC3E}">
        <p14:creationId xmlns:p14="http://schemas.microsoft.com/office/powerpoint/2010/main" val="315207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F70E17-D43E-4500-9DEC-FB432A82C42E}" type="datetime1">
              <a:rPr lang="en-US" smtClean="0"/>
              <a:t>11/9/2021</a:t>
            </a:fld>
            <a:endParaRPr lang="en-US"/>
          </a:p>
        </p:txBody>
      </p:sp>
      <p:sp>
        <p:nvSpPr>
          <p:cNvPr id="6" name="Footer Placeholder 5"/>
          <p:cNvSpPr>
            <a:spLocks noGrp="1"/>
          </p:cNvSpPr>
          <p:nvPr>
            <p:ph type="ftr" sz="quarter" idx="11"/>
          </p:nvPr>
        </p:nvSpPr>
        <p:spPr/>
        <p:txBody>
          <a:bodyPr/>
          <a:lstStyle/>
          <a:p>
            <a:r>
              <a:rPr lang="en-US"/>
              <a:t>Missio Scotland</a:t>
            </a:r>
          </a:p>
        </p:txBody>
      </p:sp>
      <p:sp>
        <p:nvSpPr>
          <p:cNvPr id="7" name="Slide Number Placeholder 6"/>
          <p:cNvSpPr>
            <a:spLocks noGrp="1"/>
          </p:cNvSpPr>
          <p:nvPr>
            <p:ph type="sldNum" sz="quarter" idx="12"/>
          </p:nvPr>
        </p:nvSpPr>
        <p:spPr/>
        <p:txBody>
          <a:bodyPr/>
          <a:lstStyle/>
          <a:p>
            <a:fld id="{E9F6FCA7-81A9-46CD-A766-1D94C17BF0EA}" type="slidenum">
              <a:rPr lang="en-US" smtClean="0"/>
              <a:t>‹#›</a:t>
            </a:fld>
            <a:endParaRPr lang="en-US"/>
          </a:p>
        </p:txBody>
      </p:sp>
    </p:spTree>
    <p:extLst>
      <p:ext uri="{BB962C8B-B14F-4D97-AF65-F5344CB8AC3E}">
        <p14:creationId xmlns:p14="http://schemas.microsoft.com/office/powerpoint/2010/main" val="208226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5D07B-7135-4DCA-B269-F4EA65921D0F}" type="datetime1">
              <a:rPr lang="en-US" smtClean="0"/>
              <a:t>11/9/2021</a:t>
            </a:fld>
            <a:endParaRPr lang="en-US"/>
          </a:p>
        </p:txBody>
      </p:sp>
      <p:sp>
        <p:nvSpPr>
          <p:cNvPr id="6" name="Footer Placeholder 5"/>
          <p:cNvSpPr>
            <a:spLocks noGrp="1"/>
          </p:cNvSpPr>
          <p:nvPr>
            <p:ph type="ftr" sz="quarter" idx="11"/>
          </p:nvPr>
        </p:nvSpPr>
        <p:spPr/>
        <p:txBody>
          <a:bodyPr/>
          <a:lstStyle/>
          <a:p>
            <a:r>
              <a:rPr lang="en-US"/>
              <a:t>Missio Scotland</a:t>
            </a:r>
          </a:p>
        </p:txBody>
      </p:sp>
      <p:sp>
        <p:nvSpPr>
          <p:cNvPr id="7" name="Slide Number Placeholder 6"/>
          <p:cNvSpPr>
            <a:spLocks noGrp="1"/>
          </p:cNvSpPr>
          <p:nvPr>
            <p:ph type="sldNum" sz="quarter" idx="12"/>
          </p:nvPr>
        </p:nvSpPr>
        <p:spPr/>
        <p:txBody>
          <a:bodyPr/>
          <a:lstStyle/>
          <a:p>
            <a:fld id="{E9F6FCA7-81A9-46CD-A766-1D94C17BF0EA}" type="slidenum">
              <a:rPr lang="en-US" smtClean="0"/>
              <a:t>‹#›</a:t>
            </a:fld>
            <a:endParaRPr lang="en-US"/>
          </a:p>
        </p:txBody>
      </p:sp>
    </p:spTree>
    <p:extLst>
      <p:ext uri="{BB962C8B-B14F-4D97-AF65-F5344CB8AC3E}">
        <p14:creationId xmlns:p14="http://schemas.microsoft.com/office/powerpoint/2010/main" val="42538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57690-14E2-4CA0-A1F1-21A7C1756B1C}" type="datetime1">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Missio Scotland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6FCA7-81A9-46CD-A766-1D94C17BF0EA}" type="slidenum">
              <a:rPr lang="en-US" smtClean="0"/>
              <a:t>‹#›</a:t>
            </a:fld>
            <a:endParaRPr lang="en-US"/>
          </a:p>
        </p:txBody>
      </p:sp>
    </p:spTree>
    <p:extLst>
      <p:ext uri="{BB962C8B-B14F-4D97-AF65-F5344CB8AC3E}">
        <p14:creationId xmlns:p14="http://schemas.microsoft.com/office/powerpoint/2010/main" val="2249697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632" b="8076"/>
          <a:stretch/>
        </p:blipFill>
        <p:spPr bwMode="auto">
          <a:xfrm>
            <a:off x="1806652" y="2431263"/>
            <a:ext cx="8578696" cy="4190733"/>
          </a:xfrm>
          <a:prstGeom prst="rect">
            <a:avLst/>
          </a:prstGeom>
          <a:noFill/>
          <a:ln w="12700">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95507AE-62F3-441E-A5CF-570B40DA0FDB}"/>
              </a:ext>
            </a:extLst>
          </p:cNvPr>
          <p:cNvGrpSpPr/>
          <p:nvPr/>
        </p:nvGrpSpPr>
        <p:grpSpPr>
          <a:xfrm>
            <a:off x="1806652" y="101600"/>
            <a:ext cx="8578696" cy="2316105"/>
            <a:chOff x="1806652" y="0"/>
            <a:chExt cx="8578696" cy="2316105"/>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503359" y="0"/>
              <a:ext cx="7185282" cy="17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2AB6BCF-6B49-4A8E-9A8A-DD2EAFF00348}"/>
                </a:ext>
              </a:extLst>
            </p:cNvPr>
            <p:cNvSpPr txBox="1"/>
            <p:nvPr/>
          </p:nvSpPr>
          <p:spPr>
            <a:xfrm>
              <a:off x="1806652" y="1669774"/>
              <a:ext cx="8578696" cy="646331"/>
            </a:xfrm>
            <a:prstGeom prst="rect">
              <a:avLst/>
            </a:prstGeom>
            <a:noFill/>
          </p:spPr>
          <p:txBody>
            <a:bodyPr wrap="square" rtlCol="0">
              <a:spAutoFit/>
            </a:bodyPr>
            <a:lstStyle/>
            <a:p>
              <a:pPr algn="ctr"/>
              <a:r>
                <a:rPr lang="en-GB" sz="36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One Family in Mission</a:t>
              </a:r>
            </a:p>
          </p:txBody>
        </p:sp>
      </p:grpSp>
    </p:spTree>
    <p:extLst>
      <p:ext uri="{BB962C8B-B14F-4D97-AF65-F5344CB8AC3E}">
        <p14:creationId xmlns:p14="http://schemas.microsoft.com/office/powerpoint/2010/main" val="252883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399"/>
            <a:ext cx="10515600" cy="5651157"/>
          </a:xfrm>
          <a:ln w="12700">
            <a:noFill/>
          </a:ln>
        </p:spPr>
        <p:txBody>
          <a:bodyPr>
            <a:normAutofit fontScale="47500" lnSpcReduction="20000"/>
          </a:bodyPr>
          <a:lstStyle/>
          <a:p>
            <a:pPr marL="0" indent="0" algn="ctr">
              <a:lnSpc>
                <a:spcPct val="170000"/>
              </a:lnSpc>
              <a:buNone/>
            </a:pPr>
            <a:r>
              <a:rPr lang="en-GB" sz="4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 C</a:t>
            </a:r>
            <a:endParaRPr lang="en-US" sz="4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question did the man ask Jesus?</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answer did Jesus give to the man about how we should act?</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In the story where was the man travelling to and from?</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happened to the man?</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Who ignored the man at the side of the road, are you surprised by this? Explain</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Who helped the man at the side of the road?</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Why would the people listening to Jesus be surprised at this?</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Are there people where you come from who do not get along even though they don’t really know each other?</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Can you think of examples when people judge others when they don’t know them?</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does this story tell us about how we should treat people who are different from ourselves?</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Create your own modern-day version of the parable of the Good Samaritan. Remember to include: ‘where, when, who, why, and what’ to help you make the story as realistic as possible. </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B2646BD8-C50D-4FF7-B1FF-00E1C5F0DD39}"/>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418512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378941" y="1731088"/>
            <a:ext cx="7458835" cy="49028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Conversion of St Paul, was, according to the New Testament, an extremely important event that took place in the life of Paul the Apostle and had an everlasting impact on the Church. His previous name was Saul and he was a man who did not like the early Christians at all. He was born in the city of Tarsus in modern day Turkey. He was a very intelligent and well-educated Jewish man who did not support Christianity. In fact, he set out to kill them and wipe out Christians. However, on the way from Jerusalem to Damascus, where he wanted to persecute the Christian community, he had a life-changing experience. A dazzling light struck Saul and knocked him off his horse, temporarily blinding him. While lying on the ground he heard the voice of God asking him: “Saul why are you persecuting me?” This gave Saul a great many things to think about. It was because he was destroying the Christian community that God spoke directly to him. This led him to end his persecution of the early Christians and to become a follower of Jesus. </a:t>
            </a:r>
          </a:p>
        </p:txBody>
      </p:sp>
      <p:pic>
        <p:nvPicPr>
          <p:cNvPr id="205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4939" r="18913"/>
          <a:stretch/>
        </p:blipFill>
        <p:spPr bwMode="auto">
          <a:xfrm>
            <a:off x="7805451" y="1860550"/>
            <a:ext cx="4113735" cy="4679949"/>
          </a:xfrm>
          <a:prstGeom prst="rect">
            <a:avLst/>
          </a:prstGeom>
          <a:noFill/>
          <a:ln w="9525">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B1014A8-B498-4275-AE0F-7EF202A43332}"/>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
        <p:nvSpPr>
          <p:cNvPr id="9" name="Title 1">
            <a:extLst>
              <a:ext uri="{FF2B5EF4-FFF2-40B4-BE49-F238E27FC236}">
                <a16:creationId xmlns:a16="http://schemas.microsoft.com/office/drawing/2014/main" id="{7D27E5AC-A50E-48E5-BBA0-20F9A19EE053}"/>
              </a:ext>
            </a:extLst>
          </p:cNvPr>
          <p:cNvSpPr>
            <a:spLocks noGrp="1"/>
          </p:cNvSpPr>
          <p:nvPr>
            <p:ph type="title"/>
          </p:nvPr>
        </p:nvSpPr>
        <p:spPr>
          <a:xfrm>
            <a:off x="838200" y="1084262"/>
            <a:ext cx="10515600" cy="776288"/>
          </a:xfrm>
        </p:spPr>
        <p:txBody>
          <a:bodyPr/>
          <a:lstStyle/>
          <a:p>
            <a:pPr algn="ct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The story of St Paul</a:t>
            </a:r>
          </a:p>
        </p:txBody>
      </p:sp>
    </p:spTree>
    <p:extLst>
      <p:ext uri="{BB962C8B-B14F-4D97-AF65-F5344CB8AC3E}">
        <p14:creationId xmlns:p14="http://schemas.microsoft.com/office/powerpoint/2010/main" val="255638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594" y="948038"/>
            <a:ext cx="6106298" cy="5305167"/>
          </a:xfrm>
          <a:ln w="12700">
            <a:noFill/>
          </a:ln>
        </p:spPr>
        <p:txBody>
          <a:bodyPr>
            <a:normAutofit fontScale="92500" lnSpcReduction="10000"/>
          </a:bodyPr>
          <a:lstStyle/>
          <a:p>
            <a:pPr marL="0" indent="0" algn="ctr">
              <a:buNone/>
            </a:pPr>
            <a:endParaRPr lang="en-US" sz="2400" u="sng" dirty="0"/>
          </a:p>
          <a:p>
            <a:pPr marL="0" indent="0" algn="ctr">
              <a:buNone/>
            </a:pPr>
            <a:r>
              <a:rPr lang="en-US"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 D-Step Inside</a:t>
            </a:r>
          </a:p>
          <a:p>
            <a:pPr marL="0" indent="0">
              <a:lnSpc>
                <a:spcPct val="170000"/>
              </a:lnSpc>
              <a:buNone/>
            </a:pPr>
            <a:r>
              <a:rPr lang="en-US" sz="2100" dirty="0">
                <a:latin typeface="Open Sans" panose="020B0606030504020204" pitchFamily="34" charset="0"/>
                <a:ea typeface="Open Sans" panose="020B0606030504020204" pitchFamily="34" charset="0"/>
                <a:cs typeface="Open Sans" panose="020B0606030504020204" pitchFamily="34" charset="0"/>
              </a:rPr>
              <a:t>Imagine that you were in St Paul’s situation on the road to Damascus. Try to answer the following questions:</a:t>
            </a:r>
          </a:p>
          <a:p>
            <a:pPr>
              <a:lnSpc>
                <a:spcPct val="150000"/>
              </a:lnSpc>
            </a:pPr>
            <a:r>
              <a:rPr lang="en-GB" sz="21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can this person see, observe or notice?</a:t>
            </a:r>
          </a:p>
          <a:p>
            <a:pPr>
              <a:lnSpc>
                <a:spcPct val="150000"/>
              </a:lnSpc>
            </a:pPr>
            <a:r>
              <a:rPr lang="en-GB" sz="21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might this person know, understand, hold true or believe?</a:t>
            </a:r>
          </a:p>
          <a:p>
            <a:pPr>
              <a:lnSpc>
                <a:spcPct val="150000"/>
              </a:lnSpc>
            </a:pPr>
            <a:r>
              <a:rPr lang="en-GB" sz="21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might this person care deeply about?</a:t>
            </a:r>
          </a:p>
          <a:p>
            <a:pPr>
              <a:lnSpc>
                <a:spcPct val="150000"/>
              </a:lnSpc>
            </a:pPr>
            <a:r>
              <a:rPr lang="en-GB" sz="21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might this person wonder about or question?</a:t>
            </a:r>
            <a:r>
              <a:rPr lang="en-GB" sz="2100" dirty="0">
                <a:latin typeface="Open Sans" panose="020B0606030504020204" pitchFamily="34" charset="0"/>
                <a:ea typeface="Open Sans" panose="020B0606030504020204" pitchFamily="34" charset="0"/>
                <a:cs typeface="Open Sans" panose="020B0606030504020204" pitchFamily="34" charset="0"/>
              </a:rPr>
              <a:t> </a:t>
            </a: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124" name="Picture 4" descr="Image result for st paul prea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392" y="1399215"/>
            <a:ext cx="4628677" cy="4767538"/>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989A7CE-5047-4629-AD57-2C388E25EF7B}"/>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47910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038" y="1079500"/>
            <a:ext cx="5601730" cy="5593149"/>
          </a:xfrm>
          <a:ln w="12700">
            <a:noFill/>
          </a:ln>
        </p:spPr>
        <p:txBody>
          <a:bodyPr>
            <a:normAutofit/>
          </a:bodyPr>
          <a:lstStyle/>
          <a:p>
            <a:pPr marL="0" indent="0">
              <a:lnSpc>
                <a:spcPct val="150000"/>
              </a:lnSpc>
              <a:buNone/>
            </a:pPr>
            <a:r>
              <a:rPr lang="en-GB" sz="2000" dirty="0">
                <a:latin typeface="Opens Sans"/>
              </a:rPr>
              <a:t>St Paul was one of the great missionaries of the Christian faith. This means that he spread the teachings of Jesus wherever he travelled and he travelled a great many places before his time on earth came to an end! We know the places where he set up Christian churches because he sent letters back to these people. These places were in modern day Turkey, Greece and Italy. The towns were: Colossae; Ephesus; Philippi, Thessalonica; Corinth and Rome. Paul is the patron saint of missionaries. Missionaries are people who dedicate their lives to spreading the good news of Jesus to foreign lands.</a:t>
            </a:r>
            <a:endParaRPr lang="en-US" sz="2000" dirty="0">
              <a:latin typeface="Opens Sans"/>
            </a:endParaRPr>
          </a:p>
        </p:txBody>
      </p:sp>
      <p:pic>
        <p:nvPicPr>
          <p:cNvPr id="2051" name="Picture 3" descr="pauls journ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768" y="1998490"/>
            <a:ext cx="5974191" cy="3755167"/>
          </a:xfrm>
          <a:prstGeom prst="rect">
            <a:avLst/>
          </a:prstGeom>
          <a:noFill/>
          <a:ln w="12700">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057A255-306E-4AC4-8CCC-8A0840285F55}"/>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326011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984" y="1117600"/>
            <a:ext cx="5404021" cy="5464432"/>
          </a:xfrm>
          <a:ln w="12700">
            <a:noFill/>
          </a:ln>
        </p:spPr>
        <p:txBody>
          <a:bodyPr>
            <a:normAutofit fontScale="25000" lnSpcReduction="20000"/>
          </a:bodyPr>
          <a:lstStyle/>
          <a:p>
            <a:pPr marL="0" indent="0">
              <a:lnSpc>
                <a:spcPct val="170000"/>
              </a:lnSpc>
              <a:buNone/>
            </a:pPr>
            <a:r>
              <a:rPr lang="en-US" sz="6800" dirty="0">
                <a:latin typeface="Open Sans" panose="020B0606030504020204" pitchFamily="34" charset="0"/>
                <a:ea typeface="Open Sans" panose="020B0606030504020204" pitchFamily="34" charset="0"/>
                <a:cs typeface="Open Sans" panose="020B0606030504020204" pitchFamily="34" charset="0"/>
              </a:rPr>
              <a:t>Paul had Roman citizenship so asked that his trial be held in Rome. This was granted and Paul travelled there to explain himself and why he held his Christian beliefs. Being a Christian at that time was illegal and punishable by death. Many Christians were fed to the lions, some crucified or beaten to death, but St Paul’s life ended in another way. He could not be crucified because he was a Roman citizen. Instead, he was taken outside the great walls of the city of Rome and his head was chopped off! There is a Catholic Church built near where St Paul died. It is called </a:t>
            </a:r>
            <a:r>
              <a:rPr lang="it-IT" sz="6800" i="1" dirty="0">
                <a:latin typeface="Open Sans" panose="020B0606030504020204" pitchFamily="34" charset="0"/>
                <a:ea typeface="Open Sans" panose="020B0606030504020204" pitchFamily="34" charset="0"/>
                <a:cs typeface="Open Sans" panose="020B0606030504020204" pitchFamily="34" charset="0"/>
              </a:rPr>
              <a:t>San Paolo fuori le Mura, </a:t>
            </a:r>
            <a:r>
              <a:rPr lang="it-IT" sz="6800" dirty="0">
                <a:latin typeface="Open Sans" panose="020B0606030504020204" pitchFamily="34" charset="0"/>
                <a:ea typeface="Open Sans" panose="020B0606030504020204" pitchFamily="34" charset="0"/>
                <a:cs typeface="Open Sans" panose="020B0606030504020204" pitchFamily="34" charset="0"/>
              </a:rPr>
              <a:t>which means in English ‘St Paul outside the walls.’</a:t>
            </a:r>
            <a:endParaRPr lang="en-US" sz="68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098" name="Picture 2" descr="Roma_San_Paolo_fuori_le_mura_BW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817022"/>
            <a:ext cx="5805488" cy="4065587"/>
          </a:xfrm>
          <a:prstGeom prst="rect">
            <a:avLst/>
          </a:prstGeom>
          <a:noFill/>
          <a:ln w="12700">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4945AEC-88E4-4A63-8EB4-DF9C76CC4755}"/>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116745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930" y="1041400"/>
            <a:ext cx="11427940" cy="5482968"/>
          </a:xfrm>
          <a:ln w="12700">
            <a:noFill/>
          </a:ln>
        </p:spPr>
        <p:txBody>
          <a:bodyPr>
            <a:noAutofit/>
          </a:bodyPr>
          <a:lstStyle/>
          <a:p>
            <a:pPr marL="0" indent="0" algn="just">
              <a:lnSpc>
                <a:spcPct val="150000"/>
              </a:lnSpc>
              <a:buNone/>
            </a:pPr>
            <a:r>
              <a:rPr lang="it-IT" sz="1350" dirty="0">
                <a:latin typeface="Open Sans" panose="020B0606030504020204" pitchFamily="34" charset="0"/>
                <a:ea typeface="Open Sans" panose="020B0606030504020204" pitchFamily="34" charset="0"/>
                <a:cs typeface="Open Sans" panose="020B0606030504020204" pitchFamily="34" charset="0"/>
              </a:rPr>
              <a:t>Paul had a very difficult life and, in his letters, he explains this to the Christian communities. </a:t>
            </a:r>
            <a:r>
              <a:rPr lang="en-US" sz="1350" dirty="0">
                <a:latin typeface="Open Sans" panose="020B0606030504020204" pitchFamily="34" charset="0"/>
                <a:ea typeface="Open Sans" panose="020B0606030504020204" pitchFamily="34" charset="0"/>
                <a:cs typeface="Open Sans" panose="020B0606030504020204" pitchFamily="34" charset="0"/>
              </a:rPr>
              <a:t>In 2 Corinthians 11:20-32 Paul provided a sampling of some of his adversities as a missionary. He wrote that he:</a:t>
            </a:r>
          </a:p>
          <a:p>
            <a:pPr algn="just">
              <a:lnSpc>
                <a:spcPct val="150000"/>
              </a:lnSpc>
              <a:buClr>
                <a:srgbClr val="C00000"/>
              </a:buClr>
            </a:pPr>
            <a:r>
              <a:rPr lang="en-US" sz="1350" dirty="0">
                <a:latin typeface="Open Sans" panose="020B0606030504020204" pitchFamily="34" charset="0"/>
                <a:ea typeface="Open Sans" panose="020B0606030504020204" pitchFamily="34" charset="0"/>
                <a:cs typeface="Open Sans" panose="020B0606030504020204" pitchFamily="34" charset="0"/>
              </a:rPr>
              <a:t>was in prison frequently.</a:t>
            </a:r>
          </a:p>
          <a:p>
            <a:pPr algn="just">
              <a:lnSpc>
                <a:spcPct val="150000"/>
              </a:lnSpc>
              <a:buClr>
                <a:srgbClr val="C00000"/>
              </a:buClr>
            </a:pPr>
            <a:r>
              <a:rPr lang="en-US" sz="1350" dirty="0">
                <a:latin typeface="Open Sans" panose="020B0606030504020204" pitchFamily="34" charset="0"/>
                <a:ea typeface="Open Sans" panose="020B0606030504020204" pitchFamily="34" charset="0"/>
                <a:cs typeface="Open Sans" panose="020B0606030504020204" pitchFamily="34" charset="0"/>
              </a:rPr>
              <a:t>was flogged severely.</a:t>
            </a:r>
          </a:p>
          <a:p>
            <a:pPr algn="just">
              <a:lnSpc>
                <a:spcPct val="150000"/>
              </a:lnSpc>
              <a:buClr>
                <a:srgbClr val="C00000"/>
              </a:buClr>
            </a:pPr>
            <a:r>
              <a:rPr lang="en-US" sz="1350" dirty="0">
                <a:latin typeface="Open Sans" panose="020B0606030504020204" pitchFamily="34" charset="0"/>
                <a:ea typeface="Open Sans" panose="020B0606030504020204" pitchFamily="34" charset="0"/>
                <a:cs typeface="Open Sans" panose="020B0606030504020204" pitchFamily="34" charset="0"/>
              </a:rPr>
              <a:t>had been exposed to death again and again (five times he received from the Jews the forty lashes minus one, three times was beaten with rods, once he was pelted with stones).</a:t>
            </a:r>
          </a:p>
          <a:p>
            <a:pPr algn="just">
              <a:lnSpc>
                <a:spcPct val="150000"/>
              </a:lnSpc>
              <a:buClr>
                <a:srgbClr val="C00000"/>
              </a:buClr>
            </a:pPr>
            <a:r>
              <a:rPr lang="en-US" sz="1350" dirty="0">
                <a:latin typeface="Open Sans" panose="020B0606030504020204" pitchFamily="34" charset="0"/>
                <a:ea typeface="Open Sans" panose="020B0606030504020204" pitchFamily="34" charset="0"/>
                <a:cs typeface="Open Sans" panose="020B0606030504020204" pitchFamily="34" charset="0"/>
              </a:rPr>
              <a:t>was shipwrecked three times, spending a night and a day in the open sea.</a:t>
            </a:r>
          </a:p>
          <a:p>
            <a:pPr algn="just">
              <a:lnSpc>
                <a:spcPct val="150000"/>
              </a:lnSpc>
              <a:buClr>
                <a:srgbClr val="C00000"/>
              </a:buClr>
            </a:pPr>
            <a:r>
              <a:rPr lang="en-US" sz="1350" dirty="0">
                <a:latin typeface="Open Sans" panose="020B0606030504020204" pitchFamily="34" charset="0"/>
                <a:ea typeface="Open Sans" panose="020B0606030504020204" pitchFamily="34" charset="0"/>
                <a:cs typeface="Open Sans" panose="020B0606030504020204" pitchFamily="34" charset="0"/>
              </a:rPr>
              <a:t>was constantly on the move.</a:t>
            </a:r>
          </a:p>
          <a:p>
            <a:pPr algn="just">
              <a:lnSpc>
                <a:spcPct val="150000"/>
              </a:lnSpc>
              <a:buClr>
                <a:srgbClr val="C00000"/>
              </a:buClr>
            </a:pPr>
            <a:r>
              <a:rPr lang="en-US" sz="1350" dirty="0">
                <a:latin typeface="Open Sans" panose="020B0606030504020204" pitchFamily="34" charset="0"/>
                <a:ea typeface="Open Sans" panose="020B0606030504020204" pitchFamily="34" charset="0"/>
                <a:cs typeface="Open Sans" panose="020B0606030504020204" pitchFamily="34" charset="0"/>
              </a:rPr>
              <a:t>had been in danger from rivers, in danger from bandits, in danger from his fellow Jews, in danger from Gentiles; in danger in the city, in danger in the country, in danger at sea; and in danger from false believers</a:t>
            </a:r>
          </a:p>
          <a:p>
            <a:pPr algn="just">
              <a:lnSpc>
                <a:spcPct val="150000"/>
              </a:lnSpc>
              <a:buClr>
                <a:srgbClr val="C00000"/>
              </a:buClr>
            </a:pPr>
            <a:r>
              <a:rPr lang="en-US" sz="1350" dirty="0">
                <a:latin typeface="Open Sans" panose="020B0606030504020204" pitchFamily="34" charset="0"/>
                <a:ea typeface="Open Sans" panose="020B0606030504020204" pitchFamily="34" charset="0"/>
                <a:cs typeface="Open Sans" panose="020B0606030504020204" pitchFamily="34" charset="0"/>
              </a:rPr>
              <a:t>had </a:t>
            </a:r>
            <a:r>
              <a:rPr lang="en-US" sz="1350" dirty="0" err="1">
                <a:latin typeface="Open Sans" panose="020B0606030504020204" pitchFamily="34" charset="0"/>
                <a:ea typeface="Open Sans" panose="020B0606030504020204" pitchFamily="34" charset="0"/>
                <a:cs typeface="Open Sans" panose="020B0606030504020204" pitchFamily="34" charset="0"/>
              </a:rPr>
              <a:t>laboured</a:t>
            </a:r>
            <a:r>
              <a:rPr lang="en-US" sz="1350" dirty="0">
                <a:latin typeface="Open Sans" panose="020B0606030504020204" pitchFamily="34" charset="0"/>
                <a:ea typeface="Open Sans" panose="020B0606030504020204" pitchFamily="34" charset="0"/>
                <a:cs typeface="Open Sans" panose="020B0606030504020204" pitchFamily="34" charset="0"/>
              </a:rPr>
              <a:t> and toiled and had often gone without sleep</a:t>
            </a:r>
          </a:p>
          <a:p>
            <a:pPr algn="just">
              <a:lnSpc>
                <a:spcPct val="150000"/>
              </a:lnSpc>
              <a:buClr>
                <a:srgbClr val="C00000"/>
              </a:buClr>
            </a:pPr>
            <a:r>
              <a:rPr lang="en-US" sz="1350" dirty="0">
                <a:latin typeface="Open Sans" panose="020B0606030504020204" pitchFamily="34" charset="0"/>
                <a:ea typeface="Open Sans" panose="020B0606030504020204" pitchFamily="34" charset="0"/>
                <a:cs typeface="Open Sans" panose="020B0606030504020204" pitchFamily="34" charset="0"/>
              </a:rPr>
              <a:t>had known hunger and thirst and had often gone without food</a:t>
            </a:r>
          </a:p>
          <a:p>
            <a:pPr algn="just">
              <a:lnSpc>
                <a:spcPct val="150000"/>
              </a:lnSpc>
              <a:buClr>
                <a:srgbClr val="C00000"/>
              </a:buClr>
            </a:pPr>
            <a:r>
              <a:rPr lang="en-US" sz="1350" dirty="0">
                <a:latin typeface="Open Sans" panose="020B0606030504020204" pitchFamily="34" charset="0"/>
                <a:ea typeface="Open Sans" panose="020B0606030504020204" pitchFamily="34" charset="0"/>
                <a:cs typeface="Open Sans" panose="020B0606030504020204" pitchFamily="34" charset="0"/>
              </a:rPr>
              <a:t>to escape arrest by the governor of Damascus, he was lowered in a basket from a window in the wall and got away.</a:t>
            </a:r>
          </a:p>
          <a:p>
            <a:pPr>
              <a:lnSpc>
                <a:spcPct val="150000"/>
              </a:lnSpc>
            </a:pPr>
            <a:endParaRPr lang="en-US" sz="135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0736875D-C19C-4F77-ACBF-3CE9AF8D01F3}"/>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52623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659395"/>
          </a:xfrm>
          <a:ln w="12700">
            <a:noFill/>
          </a:ln>
        </p:spPr>
        <p:txBody>
          <a:bodyPr>
            <a:normAutofit fontScale="47500" lnSpcReduction="20000"/>
          </a:bodyPr>
          <a:lstStyle/>
          <a:p>
            <a:pPr marL="0" indent="0" algn="ctr">
              <a:lnSpc>
                <a:spcPct val="170000"/>
              </a:lnSpc>
              <a:buNone/>
            </a:pPr>
            <a:r>
              <a:rPr lang="en-GB" sz="4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 E</a:t>
            </a:r>
            <a:endParaRPr lang="en-US" sz="42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 What was St Paul’s name before it was changed and where was he born?</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did he do to the early Christian community?</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Where was he going and what happened that made Saul change his ways?</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St Paul became a great missionary of the Church, where did he travel to and how do we know this?</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Paul was sent to face trial in Rome, why was this?</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How was St Paul killed?</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stands near to where St Paul was killed?</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were some of the difficulties that St Paul faced in his life?</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Was St Paul a good Christian? Explain</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In what ways was St Paul similar to some asylum seekers today?</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Use the online mapmaker to create either St Paul’s journeys across the Roman Empire or you can create a modern-day person’s journey from a country of your choice to the UK.</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AEEB1984-C8A9-4A30-B91C-27A90D65235D}"/>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14148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028685"/>
            <a:ext cx="6837405" cy="647715"/>
          </a:xfrm>
        </p:spPr>
        <p:txBody>
          <a:bodyPr>
            <a:normAutofit fontScale="90000"/>
          </a:bodyPr>
          <a:lstStyle/>
          <a:p>
            <a:pPr algn="ct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Missio Scotland? </a:t>
            </a:r>
          </a:p>
        </p:txBody>
      </p:sp>
      <p:sp>
        <p:nvSpPr>
          <p:cNvPr id="3" name="Content Placeholder 2"/>
          <p:cNvSpPr>
            <a:spLocks noGrp="1"/>
          </p:cNvSpPr>
          <p:nvPr>
            <p:ph idx="1"/>
          </p:nvPr>
        </p:nvSpPr>
        <p:spPr>
          <a:xfrm>
            <a:off x="255373" y="1676400"/>
            <a:ext cx="6837405" cy="4872682"/>
          </a:xfrm>
          <a:ln w="12700">
            <a:noFill/>
          </a:ln>
        </p:spPr>
        <p:txBody>
          <a:bodyPr>
            <a:noAutofit/>
          </a:bodyPr>
          <a:lstStyle/>
          <a:p>
            <a:pPr marL="0" indent="0" fontAlgn="base">
              <a:lnSpc>
                <a:spcPct val="170000"/>
              </a:lnSpc>
              <a:buNone/>
            </a:pPr>
            <a:r>
              <a:rPr lang="en-US" sz="1600" dirty="0" err="1">
                <a:latin typeface="Open Sans" panose="020B0606030504020204" pitchFamily="34" charset="0"/>
                <a:ea typeface="Open Sans" panose="020B0606030504020204" pitchFamily="34" charset="0"/>
                <a:cs typeface="Open Sans" panose="020B0606030504020204" pitchFamily="34" charset="0"/>
              </a:rPr>
              <a:t>Missio</a:t>
            </a:r>
            <a:r>
              <a:rPr lang="en-US" sz="1600" dirty="0">
                <a:latin typeface="Open Sans" panose="020B0606030504020204" pitchFamily="34" charset="0"/>
                <a:ea typeface="Open Sans" panose="020B0606030504020204" pitchFamily="34" charset="0"/>
                <a:cs typeface="Open Sans" panose="020B0606030504020204" pitchFamily="34" charset="0"/>
              </a:rPr>
              <a:t> Scotland is the Scottish branch of the Pontifical Mission Societies and is the official mission aid agency of the Catholic Church, continuing the mission of Jesus Christ in the world. </a:t>
            </a:r>
            <a:r>
              <a:rPr lang="en-US" sz="1600" dirty="0" err="1">
                <a:latin typeface="Open Sans" panose="020B0606030504020204" pitchFamily="34" charset="0"/>
                <a:ea typeface="Open Sans" panose="020B0606030504020204" pitchFamily="34" charset="0"/>
                <a:cs typeface="Open Sans" panose="020B0606030504020204" pitchFamily="34" charset="0"/>
              </a:rPr>
              <a:t>Missio</a:t>
            </a:r>
            <a:r>
              <a:rPr lang="en-US" sz="1600" dirty="0">
                <a:latin typeface="Open Sans" panose="020B0606030504020204" pitchFamily="34" charset="0"/>
                <a:ea typeface="Open Sans" panose="020B0606030504020204" pitchFamily="34" charset="0"/>
                <a:cs typeface="Open Sans" panose="020B0606030504020204" pitchFamily="34" charset="0"/>
              </a:rPr>
              <a:t> reaches out, gives life and calls all people in the world to faith, justice and love.</a:t>
            </a:r>
          </a:p>
          <a:p>
            <a:pPr marL="0" indent="0" fontAlgn="base">
              <a:lnSpc>
                <a:spcPct val="170000"/>
              </a:lnSpc>
              <a:buNone/>
            </a:pPr>
            <a:r>
              <a:rPr lang="en-US" sz="1600" dirty="0">
                <a:latin typeface="Open Sans" panose="020B0606030504020204" pitchFamily="34" charset="0"/>
                <a:ea typeface="Open Sans" panose="020B0606030504020204" pitchFamily="34" charset="0"/>
                <a:cs typeface="Open Sans" panose="020B0606030504020204" pitchFamily="34" charset="0"/>
              </a:rPr>
              <a:t>Since 1922, </a:t>
            </a:r>
            <a:r>
              <a:rPr lang="en-US" sz="1600" dirty="0" err="1">
                <a:latin typeface="Open Sans" panose="020B0606030504020204" pitchFamily="34" charset="0"/>
                <a:ea typeface="Open Sans" panose="020B0606030504020204" pitchFamily="34" charset="0"/>
                <a:cs typeface="Open Sans" panose="020B0606030504020204" pitchFamily="34" charset="0"/>
              </a:rPr>
              <a:t>Missio</a:t>
            </a:r>
            <a:r>
              <a:rPr lang="en-US" sz="1600" dirty="0">
                <a:latin typeface="Open Sans" panose="020B0606030504020204" pitchFamily="34" charset="0"/>
                <a:ea typeface="Open Sans" panose="020B0606030504020204" pitchFamily="34" charset="0"/>
                <a:cs typeface="Open Sans" panose="020B0606030504020204" pitchFamily="34" charset="0"/>
              </a:rPr>
              <a:t> has been the Catholic Church's official charity for overseas mission. We bring the hope of the Gospel where there is turmoil, poverty and uncertainty in the world, and where the Church is new, young or poor.</a:t>
            </a:r>
          </a:p>
          <a:p>
            <a:pPr marL="0" indent="0" fontAlgn="base">
              <a:lnSpc>
                <a:spcPct val="170000"/>
              </a:lnSpc>
              <a:buNone/>
            </a:pPr>
            <a:r>
              <a:rPr lang="en-US" sz="1600" dirty="0">
                <a:latin typeface="Open Sans" panose="020B0606030504020204" pitchFamily="34" charset="0"/>
                <a:ea typeface="Open Sans" panose="020B0606030504020204" pitchFamily="34" charset="0"/>
                <a:cs typeface="Open Sans" panose="020B0606030504020204" pitchFamily="34" charset="0"/>
              </a:rPr>
              <a:t>Grassroots needs are identified by local Catholics, to give people the opportunity for a full, enriched life</a:t>
            </a:r>
            <a:r>
              <a:rPr lang="en-GB" sz="1600" dirty="0">
                <a:solidFill>
                  <a:srgbClr val="202124"/>
                </a:solidFill>
                <a:latin typeface="arial" panose="020B0604020202020204" pitchFamily="34" charset="0"/>
              </a:rPr>
              <a:t>—</a:t>
            </a:r>
            <a:r>
              <a:rPr lang="en-US" sz="1600" dirty="0">
                <a:latin typeface="Open Sans" panose="020B0606030504020204" pitchFamily="34" charset="0"/>
                <a:ea typeface="Open Sans" panose="020B0606030504020204" pitchFamily="34" charset="0"/>
                <a:cs typeface="Open Sans" panose="020B0606030504020204" pitchFamily="34" charset="0"/>
              </a:rPr>
              <a:t>physically and spiritually</a:t>
            </a:r>
            <a:r>
              <a:rPr lang="en-GB" sz="1600" dirty="0">
                <a:solidFill>
                  <a:srgbClr val="202124"/>
                </a:solidFill>
                <a:latin typeface="arial" panose="020B0604020202020204" pitchFamily="34" charset="0"/>
              </a:rPr>
              <a:t>—</a:t>
            </a:r>
            <a:r>
              <a:rPr lang="en-US" sz="1600" dirty="0">
                <a:latin typeface="Open Sans" panose="020B0606030504020204" pitchFamily="34" charset="0"/>
                <a:ea typeface="Open Sans" panose="020B0606030504020204" pitchFamily="34" charset="0"/>
                <a:cs typeface="Open Sans" panose="020B0606030504020204" pitchFamily="34" charset="0"/>
              </a:rPr>
              <a:t>regardless of race, stigma, religion or gender.</a:t>
            </a:r>
          </a:p>
          <a:p>
            <a:pPr>
              <a:lnSpc>
                <a:spcPct val="170000"/>
              </a:lnSpc>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t="1865" b="1865"/>
          <a:stretch/>
        </p:blipFill>
        <p:spPr bwMode="auto">
          <a:xfrm>
            <a:off x="7241058" y="1028685"/>
            <a:ext cx="4794421" cy="2679384"/>
          </a:xfrm>
          <a:prstGeom prst="rect">
            <a:avLst/>
          </a:prstGeom>
          <a:noFill/>
          <a:ln w="12700">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3" cstate="print">
            <a:extLst>
              <a:ext uri="{28A0092B-C50C-407E-A947-70E740481C1C}">
                <a14:useLocalDpi xmlns:a14="http://schemas.microsoft.com/office/drawing/2010/main" val="0"/>
              </a:ext>
            </a:extLst>
          </a:blip>
          <a:srcRect l="9168" t="5801" r="3140" b="12148"/>
          <a:stretch/>
        </p:blipFill>
        <p:spPr bwMode="auto">
          <a:xfrm>
            <a:off x="7241059" y="3822355"/>
            <a:ext cx="4794421" cy="2726726"/>
          </a:xfrm>
          <a:prstGeom prst="rect">
            <a:avLst/>
          </a:prstGeom>
          <a:ln w="12700">
            <a:solidFill>
              <a:srgbClr val="C00000"/>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8C6165CC-12C5-40A5-9260-7AA37538CF7A}"/>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259235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082" y="1041400"/>
            <a:ext cx="11343502" cy="5466148"/>
          </a:xfrm>
          <a:ln w="12700">
            <a:noFill/>
          </a:ln>
        </p:spPr>
        <p:txBody>
          <a:bodyPr>
            <a:noAutofit/>
          </a:bodyPr>
          <a:lstStyle/>
          <a:p>
            <a:pPr marL="0" indent="0" fontAlgn="base">
              <a:lnSpc>
                <a:spcPct val="170000"/>
              </a:lnSpc>
              <a:buNone/>
            </a:pPr>
            <a:r>
              <a:rPr lang="en-US" sz="1550" dirty="0" err="1">
                <a:latin typeface="Open Sans" panose="020B0606030504020204" pitchFamily="34" charset="0"/>
                <a:ea typeface="Open Sans" panose="020B0606030504020204" pitchFamily="34" charset="0"/>
                <a:cs typeface="Open Sans" panose="020B0606030504020204" pitchFamily="34" charset="0"/>
              </a:rPr>
              <a:t>Missio</a:t>
            </a:r>
            <a:r>
              <a:rPr lang="en-US" sz="1550" dirty="0">
                <a:latin typeface="Open Sans" panose="020B0606030504020204" pitchFamily="34" charset="0"/>
                <a:ea typeface="Open Sans" panose="020B0606030504020204" pitchFamily="34" charset="0"/>
                <a:cs typeface="Open Sans" panose="020B0606030504020204" pitchFamily="34" charset="0"/>
              </a:rPr>
              <a:t>, through the Pontifical Mission Societies, operates in over 160 countries to support initiatives in 1100 dioceses on five continents.</a:t>
            </a:r>
          </a:p>
          <a:p>
            <a:pPr marL="0" indent="0" fontAlgn="base">
              <a:lnSpc>
                <a:spcPct val="170000"/>
              </a:lnSpc>
              <a:buNone/>
            </a:pPr>
            <a:r>
              <a:rPr lang="en-US" sz="1550" dirty="0">
                <a:latin typeface="Open Sans" panose="020B0606030504020204" pitchFamily="34" charset="0"/>
                <a:ea typeface="Open Sans" panose="020B0606030504020204" pitchFamily="34" charset="0"/>
                <a:cs typeface="Open Sans" panose="020B0606030504020204" pitchFamily="34" charset="0"/>
              </a:rPr>
              <a:t>​To provide for the different needs of the overseas Church, </a:t>
            </a:r>
            <a:r>
              <a:rPr lang="en-US" sz="1550" dirty="0" err="1">
                <a:latin typeface="Open Sans" panose="020B0606030504020204" pitchFamily="34" charset="0"/>
                <a:ea typeface="Open Sans" panose="020B0606030504020204" pitchFamily="34" charset="0"/>
                <a:cs typeface="Open Sans" panose="020B0606030504020204" pitchFamily="34" charset="0"/>
              </a:rPr>
              <a:t>Missio</a:t>
            </a:r>
            <a:r>
              <a:rPr lang="en-US" sz="1550" dirty="0">
                <a:latin typeface="Open Sans" panose="020B0606030504020204" pitchFamily="34" charset="0"/>
                <a:ea typeface="Open Sans" panose="020B0606030504020204" pitchFamily="34" charset="0"/>
                <a:cs typeface="Open Sans" panose="020B0606030504020204" pitchFamily="34" charset="0"/>
              </a:rPr>
              <a:t> focuses on four main areas of provision:</a:t>
            </a:r>
          </a:p>
          <a:p>
            <a:pPr fontAlgn="base">
              <a:lnSpc>
                <a:spcPct val="170000"/>
              </a:lnSpc>
              <a:buClr>
                <a:srgbClr val="C00000"/>
              </a:buClr>
            </a:pPr>
            <a:r>
              <a:rPr lang="en-US" sz="1550" b="1" dirty="0">
                <a:latin typeface="Open Sans" panose="020B0606030504020204" pitchFamily="34" charset="0"/>
                <a:ea typeface="Open Sans" panose="020B0606030504020204" pitchFamily="34" charset="0"/>
                <a:cs typeface="Open Sans" panose="020B0606030504020204" pitchFamily="34" charset="0"/>
              </a:rPr>
              <a:t>​Caring for our Church family and sending missionaries overseas</a:t>
            </a:r>
          </a:p>
          <a:p>
            <a:pPr fontAlgn="base">
              <a:lnSpc>
                <a:spcPct val="170000"/>
              </a:lnSpc>
              <a:buClr>
                <a:srgbClr val="C00000"/>
              </a:buClr>
            </a:pPr>
            <a:r>
              <a:rPr lang="en-US" sz="1550" b="1" dirty="0">
                <a:latin typeface="Open Sans" panose="020B0606030504020204" pitchFamily="34" charset="0"/>
                <a:ea typeface="Open Sans" panose="020B0606030504020204" pitchFamily="34" charset="0"/>
                <a:cs typeface="Open Sans" panose="020B0606030504020204" pitchFamily="34" charset="0"/>
              </a:rPr>
              <a:t>Training future priests and sisters overseas (in their own country)</a:t>
            </a:r>
          </a:p>
          <a:p>
            <a:pPr fontAlgn="base">
              <a:lnSpc>
                <a:spcPct val="170000"/>
              </a:lnSpc>
              <a:buClr>
                <a:srgbClr val="C00000"/>
              </a:buClr>
            </a:pPr>
            <a:r>
              <a:rPr lang="en-US" sz="1550" b="1" dirty="0">
                <a:latin typeface="Open Sans" panose="020B0606030504020204" pitchFamily="34" charset="0"/>
                <a:ea typeface="Open Sans" panose="020B0606030504020204" pitchFamily="34" charset="0"/>
                <a:cs typeface="Open Sans" panose="020B0606030504020204" pitchFamily="34" charset="0"/>
              </a:rPr>
              <a:t>Supporting children's faith and development projects</a:t>
            </a:r>
          </a:p>
          <a:p>
            <a:pPr fontAlgn="base">
              <a:lnSpc>
                <a:spcPct val="170000"/>
              </a:lnSpc>
              <a:buClr>
                <a:srgbClr val="C00000"/>
              </a:buClr>
            </a:pPr>
            <a:r>
              <a:rPr lang="en-US" sz="1550" b="1" dirty="0">
                <a:latin typeface="Open Sans" panose="020B0606030504020204" pitchFamily="34" charset="0"/>
                <a:ea typeface="Open Sans" panose="020B0606030504020204" pitchFamily="34" charset="0"/>
                <a:cs typeface="Open Sans" panose="020B0606030504020204" pitchFamily="34" charset="0"/>
              </a:rPr>
              <a:t>Nurturing a worldwide missionary spirit.</a:t>
            </a:r>
          </a:p>
          <a:p>
            <a:pPr marL="0" indent="0" fontAlgn="base">
              <a:lnSpc>
                <a:spcPct val="170000"/>
              </a:lnSpc>
              <a:buNone/>
            </a:pPr>
            <a:r>
              <a:rPr lang="en-US" sz="1550" dirty="0">
                <a:latin typeface="Open Sans" panose="020B0606030504020204" pitchFamily="34" charset="0"/>
                <a:ea typeface="Open Sans" panose="020B0606030504020204" pitchFamily="34" charset="0"/>
                <a:cs typeface="Open Sans" panose="020B0606030504020204" pitchFamily="34" charset="0"/>
              </a:rPr>
              <a:t>Those who dedicate their lives to the missionary work of the Church by spreading the Word of God worldwide do this in a variety of ways. They may physically travel to other parts of the world teaching in schools, managing care homes or providing medical assistance to those in need. However, the vast majority of people may never get the chance to travel on missionary journeys, but they continue to support Missio through prayer and fundraising. This is in keeping with the message that Jesus left us </a:t>
            </a:r>
            <a:r>
              <a:rPr lang="en-US" sz="1550" b="1" dirty="0">
                <a:solidFill>
                  <a:srgbClr val="C00000"/>
                </a:solidFill>
                <a:latin typeface="Open Sans" panose="020B0606030504020204" pitchFamily="34" charset="0"/>
                <a:ea typeface="Open Sans" panose="020B0606030504020204" pitchFamily="34" charset="0"/>
                <a:cs typeface="Open Sans" panose="020B0606030504020204" pitchFamily="34" charset="0"/>
              </a:rPr>
              <a:t>(John 13:1-17):</a:t>
            </a:r>
            <a:endParaRPr lang="en-US" sz="1550" dirty="0">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endParaRPr lang="en-US" sz="155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F2D28DF0-0ED8-4570-A789-861A9F236B9B}"/>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187986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562" y="1066800"/>
            <a:ext cx="11368216" cy="5375188"/>
          </a:xfrm>
          <a:ln w="12700">
            <a:noFill/>
          </a:ln>
        </p:spPr>
        <p:txBody>
          <a:bodyPr>
            <a:noAutofit/>
          </a:bodyPr>
          <a:lstStyle/>
          <a:p>
            <a:pPr marL="0" indent="0">
              <a:lnSpc>
                <a:spcPct val="150000"/>
              </a:lnSpc>
              <a:buNone/>
            </a:pPr>
            <a:r>
              <a:rPr lang="en-US" sz="1650" dirty="0">
                <a:latin typeface="Open Sans" panose="020B0606030504020204" pitchFamily="34" charset="0"/>
                <a:ea typeface="Open Sans" panose="020B0606030504020204" pitchFamily="34" charset="0"/>
                <a:cs typeface="Open Sans" panose="020B0606030504020204" pitchFamily="34" charset="0"/>
              </a:rPr>
              <a:t>Jesus… got up from table, removed His outer garments and, taking a towel, wrapped it round His waist; He then poured water into a basin and began to wash the disciples' feet and to wipe them with the towel He was wearing.</a:t>
            </a:r>
          </a:p>
          <a:p>
            <a:pPr marL="0" indent="0">
              <a:lnSpc>
                <a:spcPct val="150000"/>
              </a:lnSpc>
              <a:buNone/>
            </a:pPr>
            <a:r>
              <a:rPr lang="en-US" sz="1650" dirty="0">
                <a:latin typeface="Open Sans" panose="020B0606030504020204" pitchFamily="34" charset="0"/>
                <a:ea typeface="Open Sans" panose="020B0606030504020204" pitchFamily="34" charset="0"/>
                <a:cs typeface="Open Sans" panose="020B0606030504020204" pitchFamily="34" charset="0"/>
              </a:rPr>
              <a:t>He came to Simon Peter, who said to Him: “Lord, are you going to wash my feet?” Jesus answered: “At the moment you do not know what I am doing, but later you will understand.” “Never!” Simon Peter said. “You shall never wash my feet.”  Jesus replied: “If I do not wash you, you can have no share with me.” Simon Peter said: “Well then, Lord, not only my feet, but my hands and my head as well!”</a:t>
            </a:r>
          </a:p>
          <a:p>
            <a:pPr marL="0" indent="0">
              <a:lnSpc>
                <a:spcPct val="150000"/>
              </a:lnSpc>
              <a:buNone/>
            </a:pPr>
            <a:r>
              <a:rPr lang="en-US" sz="1650" dirty="0">
                <a:latin typeface="Open Sans" panose="020B0606030504020204" pitchFamily="34" charset="0"/>
                <a:ea typeface="Open Sans" panose="020B0606030504020204" pitchFamily="34" charset="0"/>
                <a:cs typeface="Open Sans" panose="020B0606030504020204" pitchFamily="34" charset="0"/>
              </a:rPr>
              <a:t>Jesus said: “No one who has had a bath needs washing, such a person is clean all over. You too are clean, though not all of you are.” He knew who was going to betray Him, and that was why He said, 'though not all of you are.’ </a:t>
            </a:r>
          </a:p>
          <a:p>
            <a:pPr marL="0" indent="0">
              <a:lnSpc>
                <a:spcPct val="150000"/>
              </a:lnSpc>
              <a:buNone/>
            </a:pPr>
            <a:r>
              <a:rPr lang="en-US" sz="1650" dirty="0">
                <a:latin typeface="Open Sans" panose="020B0606030504020204" pitchFamily="34" charset="0"/>
                <a:ea typeface="Open Sans" panose="020B0606030504020204" pitchFamily="34" charset="0"/>
                <a:cs typeface="Open Sans" panose="020B0606030504020204" pitchFamily="34" charset="0"/>
              </a:rPr>
              <a:t>When He had washed their feet and put on His outer garments again, He went back to the table. “Do you understand,” He said, “what I have done to you? You call me Master and Lord, and rightly so, I am. If I, then, the Lord and Master, have washed your feet, you must wash each other's feet. I have given you an example so that you may copy what I have done to you. In all truth I tell you, no servant is greater than his master, no messenger is greater than the one who sent him. Now that you know this, blessed are you if you behave accordingly.”</a:t>
            </a:r>
          </a:p>
        </p:txBody>
      </p:sp>
      <p:sp>
        <p:nvSpPr>
          <p:cNvPr id="4" name="Title 1">
            <a:extLst>
              <a:ext uri="{FF2B5EF4-FFF2-40B4-BE49-F238E27FC236}">
                <a16:creationId xmlns:a16="http://schemas.microsoft.com/office/drawing/2014/main" id="{9AF306B7-BF9E-45F8-9D82-CA72875914DD}"/>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148615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07893" y="1219200"/>
            <a:ext cx="5016843" cy="815546"/>
          </a:xfrm>
        </p:spPr>
        <p:txBody>
          <a:bodyPr>
            <a:normAutofit fontScale="25000" lnSpcReduction="20000"/>
          </a:bodyPr>
          <a:lstStyle/>
          <a:p>
            <a:pPr>
              <a:lnSpc>
                <a:spcPct val="120000"/>
              </a:lnSpc>
            </a:pPr>
            <a:r>
              <a:rPr lang="en-GB" sz="7200" b="1" i="1" dirty="0">
                <a:latin typeface="Open Sans" panose="020B0606030504020204" pitchFamily="34" charset="0"/>
                <a:ea typeface="Open Sans" panose="020B0606030504020204" pitchFamily="34" charset="0"/>
                <a:cs typeface="Open Sans" panose="020B0606030504020204" pitchFamily="34" charset="0"/>
              </a:rPr>
              <a:t>In my Father’s House there are many rooms.”</a:t>
            </a:r>
            <a:endParaRPr lang="en-US" sz="7200" b="1" i="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GB" sz="6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John 14:2</a:t>
            </a:r>
            <a:endParaRPr lang="en-US" sz="64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1026" name="Picture 2" descr="multicultu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72" y="1108977"/>
            <a:ext cx="6464128" cy="513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07893" y="2261345"/>
            <a:ext cx="5016844" cy="3970318"/>
          </a:xfrm>
          <a:prstGeom prst="rect">
            <a:avLst/>
          </a:prstGeom>
          <a:noFill/>
          <a:ln w="12700">
            <a:noFill/>
          </a:ln>
        </p:spPr>
        <p:txBody>
          <a:bodyPr wrap="square" rtlCol="0">
            <a:spAutoFit/>
          </a:bodyPr>
          <a:lstStyle/>
          <a:p>
            <a:pPr>
              <a:lnSpc>
                <a:spcPct val="150000"/>
              </a:lnSpc>
            </a:pPr>
            <a:r>
              <a:rPr lang="en-US" sz="2400" dirty="0"/>
              <a:t>Examine the picture and quote from St John’s Gospel. Try to write down at least two answers for each of the following questions:</a:t>
            </a:r>
          </a:p>
          <a:p>
            <a:pPr marL="342900" indent="-342900">
              <a:lnSpc>
                <a:spcPct val="150000"/>
              </a:lnSpc>
              <a:buClr>
                <a:srgbClr val="C00000"/>
              </a:buClr>
              <a:buFont typeface="Arial" panose="020B0604020202020204" pitchFamily="34" charset="0"/>
              <a:buChar char="•"/>
            </a:pPr>
            <a:r>
              <a:rPr lang="en-US" sz="2400" dirty="0">
                <a:solidFill>
                  <a:srgbClr val="C00000"/>
                </a:solidFill>
              </a:rPr>
              <a:t>What do you see?</a:t>
            </a:r>
          </a:p>
          <a:p>
            <a:pPr marL="342900" indent="-342900">
              <a:lnSpc>
                <a:spcPct val="150000"/>
              </a:lnSpc>
              <a:buClr>
                <a:srgbClr val="C00000"/>
              </a:buClr>
              <a:buFont typeface="Arial" panose="020B0604020202020204" pitchFamily="34" charset="0"/>
              <a:buChar char="•"/>
            </a:pPr>
            <a:r>
              <a:rPr lang="en-US" sz="2400" dirty="0">
                <a:solidFill>
                  <a:srgbClr val="C00000"/>
                </a:solidFill>
              </a:rPr>
              <a:t>What do you think?</a:t>
            </a:r>
          </a:p>
          <a:p>
            <a:pPr marL="342900" indent="-342900">
              <a:lnSpc>
                <a:spcPct val="150000"/>
              </a:lnSpc>
              <a:buClr>
                <a:srgbClr val="C00000"/>
              </a:buClr>
              <a:buFont typeface="Arial" panose="020B0604020202020204" pitchFamily="34" charset="0"/>
              <a:buChar char="•"/>
            </a:pPr>
            <a:r>
              <a:rPr lang="en-US" sz="2400" dirty="0">
                <a:solidFill>
                  <a:srgbClr val="C00000"/>
                </a:solidFill>
              </a:rPr>
              <a:t>What do you wonder?</a:t>
            </a:r>
          </a:p>
        </p:txBody>
      </p:sp>
      <p:sp>
        <p:nvSpPr>
          <p:cNvPr id="6" name="Title 1">
            <a:extLst>
              <a:ext uri="{FF2B5EF4-FFF2-40B4-BE49-F238E27FC236}">
                <a16:creationId xmlns:a16="http://schemas.microsoft.com/office/drawing/2014/main" id="{D5BE0FF1-2FDA-4D2E-B8F8-55DDBD698A57}"/>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49837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990" y="914400"/>
            <a:ext cx="6796216" cy="5609967"/>
          </a:xfrm>
          <a:ln w="12700">
            <a:noFill/>
          </a:ln>
        </p:spPr>
        <p:txBody>
          <a:bodyPr>
            <a:normAutofit fontScale="92500" lnSpcReduction="10000"/>
          </a:bodyPr>
          <a:lstStyle/>
          <a:p>
            <a:pPr marL="0" indent="0" algn="ctr">
              <a:lnSpc>
                <a:spcPct val="150000"/>
              </a:lnSpc>
              <a:buNone/>
            </a:pPr>
            <a:r>
              <a:rPr lang="en-US" sz="4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World Mission Sunday</a:t>
            </a:r>
          </a:p>
          <a:p>
            <a:pPr marL="0" indent="0">
              <a:lnSpc>
                <a:spcPct val="16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World Mission Sunday falls on the penultimate Sunday in October and is the climax of Mission Month, a time in which we ask schools and parishes to focus more fully on the work of missions and missionaries worldwide. World Mission Sunday is the one Sunday in the year when the Mass is celebrated exclusively for missionary activity. Donations are collected at these worldwide Masses and they go to support churches, hospitals, schools and vocations in countries where the Church is new, young or poor.</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Image result for missio scotland"/>
          <p:cNvPicPr>
            <a:picLocks noChangeAspect="1" noChangeArrowheads="1"/>
          </p:cNvPicPr>
          <p:nvPr/>
        </p:nvPicPr>
        <p:blipFill>
          <a:blip r:embed="rId2">
            <a:extLst>
              <a:ext uri="{28A0092B-C50C-407E-A947-70E740481C1C}">
                <a14:useLocalDpi xmlns:a14="http://schemas.microsoft.com/office/drawing/2010/main" val="0"/>
              </a:ext>
            </a:extLst>
          </a:blip>
          <a:srcRect l="-93" t="33453" r="4785" b="845"/>
          <a:stretch>
            <a:fillRect/>
          </a:stretch>
        </p:blipFill>
        <p:spPr bwMode="auto">
          <a:xfrm>
            <a:off x="7191204" y="1220140"/>
            <a:ext cx="4615677" cy="2385719"/>
          </a:xfrm>
          <a:prstGeom prst="rect">
            <a:avLst/>
          </a:prstGeom>
          <a:noFill/>
          <a:ln w="12700" algn="ctr">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s://pbs.twimg.com/media/Dtz_l0cXgAIQk3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1204" y="3797300"/>
            <a:ext cx="4615677" cy="2698945"/>
          </a:xfrm>
          <a:prstGeom prst="rect">
            <a:avLst/>
          </a:prstGeom>
          <a:noFill/>
          <a:ln w="12700">
            <a:solidFill>
              <a:srgbClr val="00B05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F7A7DA6-ACE4-42E5-BFC4-E3EFD18F9ACB}"/>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1983120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399"/>
            <a:ext cx="10843054" cy="5943601"/>
          </a:xfrm>
          <a:ln w="12700">
            <a:noFill/>
          </a:ln>
        </p:spPr>
        <p:txBody>
          <a:bodyPr>
            <a:normAutofit fontScale="77500" lnSpcReduction="20000"/>
          </a:bodyPr>
          <a:lstStyle/>
          <a:p>
            <a:pPr marL="0" indent="0" algn="ctr">
              <a:lnSpc>
                <a:spcPct val="170000"/>
              </a:lnSpc>
              <a:buNone/>
            </a:pPr>
            <a:r>
              <a:rPr lang="en-US"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 F</a:t>
            </a:r>
            <a:endParaRPr lang="en-US" sz="24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 When was Missio Scotland founded?</a:t>
            </a:r>
          </a:p>
          <a:p>
            <a:pPr algn="just">
              <a:lnSpc>
                <a:spcPct val="170000"/>
              </a:lnSpc>
            </a:pP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How many countries does Missio currently work in?</a:t>
            </a:r>
          </a:p>
          <a:p>
            <a:pPr algn="just">
              <a:lnSpc>
                <a:spcPct val="170000"/>
              </a:lnSpc>
            </a:pP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are the four main areas of Missio Scotland’s work?</a:t>
            </a:r>
          </a:p>
          <a:p>
            <a:pPr algn="just">
              <a:lnSpc>
                <a:spcPct val="170000"/>
              </a:lnSpc>
            </a:pP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form of service did Jesus provide for the apostles?</a:t>
            </a:r>
          </a:p>
          <a:p>
            <a:pPr algn="just">
              <a:lnSpc>
                <a:spcPct val="170000"/>
              </a:lnSpc>
            </a:pP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did Simon-Peter say to Jesus? </a:t>
            </a:r>
          </a:p>
          <a:p>
            <a:pPr algn="just">
              <a:lnSpc>
                <a:spcPct val="170000"/>
              </a:lnSpc>
            </a:pP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Why do you think that Simon-Peter tried to stop Jesus, was he doing what he thought to be right and do you agree with Simon-Peter?</a:t>
            </a:r>
          </a:p>
          <a:p>
            <a:pPr algn="just">
              <a:lnSpc>
                <a:spcPct val="170000"/>
              </a:lnSpc>
            </a:pP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How do missionary priests follow the example Jesus set by serving the apostles?</a:t>
            </a:r>
          </a:p>
          <a:p>
            <a:pPr algn="just">
              <a:lnSpc>
                <a:spcPct val="170000"/>
              </a:lnSpc>
            </a:pP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Think back to the first task, historically would Scotland have needed the help of an </a:t>
            </a:r>
            <a:r>
              <a:rPr lang="en-US" sz="1700"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organisation</a:t>
            </a: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 like Missio? Why would this have been the case?</a:t>
            </a:r>
          </a:p>
          <a:p>
            <a:pPr algn="just">
              <a:lnSpc>
                <a:spcPct val="170000"/>
              </a:lnSpc>
            </a:pP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month is dedicated by the Catholic Church to the work of missionaries?</a:t>
            </a:r>
          </a:p>
          <a:p>
            <a:pPr algn="just">
              <a:lnSpc>
                <a:spcPct val="170000"/>
              </a:lnSpc>
            </a:pP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If you could be given the opportunity to work with Missio Scotland and travel on a missionary journey would you take that chance? Explain your answer.</a:t>
            </a:r>
          </a:p>
          <a:p>
            <a:pPr algn="just">
              <a:lnSpc>
                <a:spcPct val="170000"/>
              </a:lnSpc>
            </a:pPr>
            <a:r>
              <a:rPr lang="en-US"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How can we as Christians help Missio Scotland?</a:t>
            </a:r>
          </a:p>
        </p:txBody>
      </p:sp>
      <p:sp>
        <p:nvSpPr>
          <p:cNvPr id="4" name="Title 1">
            <a:extLst>
              <a:ext uri="{FF2B5EF4-FFF2-40B4-BE49-F238E27FC236}">
                <a16:creationId xmlns:a16="http://schemas.microsoft.com/office/drawing/2014/main" id="{CBEE7CA0-A7B4-42C0-AAB9-B1802E693A1F}"/>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19483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1183" y="1214905"/>
            <a:ext cx="4885039" cy="5214384"/>
          </a:xfrm>
          <a:ln w="12700">
            <a:noFill/>
          </a:ln>
        </p:spPr>
        <p:txBody>
          <a:bodyPr>
            <a:normAutofit fontScale="70000" lnSpcReduction="20000"/>
          </a:bodyPr>
          <a:lstStyle/>
          <a:p>
            <a:pPr marL="0" indent="0">
              <a:lnSpc>
                <a:spcPct val="160000"/>
              </a:lnSpc>
              <a:buNone/>
            </a:pPr>
            <a:r>
              <a:rPr lang="en-GB" dirty="0">
                <a:latin typeface="Open Sans" panose="020B0606030504020204" pitchFamily="34" charset="0"/>
                <a:ea typeface="Open Sans" panose="020B0606030504020204" pitchFamily="34" charset="0"/>
                <a:cs typeface="Open Sans" panose="020B0606030504020204" pitchFamily="34" charset="0"/>
              </a:rPr>
              <a:t>Our world is made up of many different people who have distinctive colours, creeds, nationalities and religions. Christianity is the world’s biggest religion with over 2.2 billion followers who hail from all over the world. Christianity is practised on every continent of the world by people from different countries who all follow this religion and have the same essential beliefs (although there are different denominations within it).</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5" name="Picture 4" descr="Image result for world religions by percentage"/>
          <p:cNvPicPr/>
          <p:nvPr/>
        </p:nvPicPr>
        <p:blipFill rotWithShape="1">
          <a:blip r:embed="rId2">
            <a:extLst>
              <a:ext uri="{28A0092B-C50C-407E-A947-70E740481C1C}">
                <a14:useLocalDpi xmlns:a14="http://schemas.microsoft.com/office/drawing/2010/main" val="0"/>
              </a:ext>
            </a:extLst>
          </a:blip>
          <a:srcRect t="2838" b="2841"/>
          <a:stretch/>
        </p:blipFill>
        <p:spPr bwMode="auto">
          <a:xfrm>
            <a:off x="178829" y="1295399"/>
            <a:ext cx="6308125" cy="3098801"/>
          </a:xfrm>
          <a:prstGeom prst="rect">
            <a:avLst/>
          </a:prstGeom>
          <a:noFill/>
          <a:ln w="12700">
            <a:noFill/>
          </a:ln>
        </p:spPr>
      </p:pic>
      <p:sp>
        <p:nvSpPr>
          <p:cNvPr id="4" name="TextBox 3"/>
          <p:cNvSpPr txBox="1"/>
          <p:nvPr/>
        </p:nvSpPr>
        <p:spPr>
          <a:xfrm>
            <a:off x="158575" y="4978562"/>
            <a:ext cx="5937425" cy="1785104"/>
          </a:xfrm>
          <a:prstGeom prst="rect">
            <a:avLst/>
          </a:prstGeom>
          <a:noFill/>
          <a:ln w="12700">
            <a:noFill/>
          </a:ln>
        </p:spPr>
        <p:txBody>
          <a:bodyPr wrap="square" rtlCol="0">
            <a:spAutoFit/>
          </a:bodyPr>
          <a:lstStyle/>
          <a:p>
            <a:pPr>
              <a:lnSpc>
                <a:spcPct val="150000"/>
              </a:lnSpc>
            </a:pPr>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 A</a:t>
            </a:r>
            <a:endPar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Create your own chart of the world religions pie chart into your jotter.</a:t>
            </a:r>
            <a:endParaRPr 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78586DF9-DCB0-41EF-B3E9-936A5D6A5384}"/>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271667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1422399"/>
            <a:ext cx="4813300" cy="4025902"/>
          </a:xfrm>
          <a:ln w="12700">
            <a:noFill/>
          </a:ln>
        </p:spPr>
        <p:txBody>
          <a:bodyPr>
            <a:normAutofit fontScale="85000" lnSpcReduction="10000"/>
          </a:bodyPr>
          <a:lstStyle/>
          <a:p>
            <a:pPr marL="0" indent="0">
              <a:lnSpc>
                <a:spcPct val="150000"/>
              </a:lnSpc>
              <a:buNone/>
            </a:pPr>
            <a:r>
              <a:rPr lang="en-GB" sz="2400" dirty="0">
                <a:latin typeface="Open Sans" panose="020B0606030504020204" pitchFamily="34" charset="0"/>
                <a:ea typeface="Open Sans" panose="020B0606030504020204" pitchFamily="34" charset="0"/>
                <a:cs typeface="Open Sans" panose="020B0606030504020204" pitchFamily="34" charset="0"/>
              </a:rPr>
              <a:t>The Catholic community in Scotland grew steadily throughout the 19</a:t>
            </a:r>
            <a:r>
              <a:rPr lang="en-GB" sz="2400" baseline="30000" dirty="0">
                <a:latin typeface="Open Sans" panose="020B0606030504020204" pitchFamily="34" charset="0"/>
                <a:ea typeface="Open Sans" panose="020B0606030504020204" pitchFamily="34" charset="0"/>
                <a:cs typeface="Open Sans" panose="020B0606030504020204" pitchFamily="34" charset="0"/>
              </a:rPr>
              <a:t>th</a:t>
            </a:r>
            <a:r>
              <a:rPr lang="en-GB" sz="2400" dirty="0">
                <a:latin typeface="Open Sans" panose="020B0606030504020204" pitchFamily="34" charset="0"/>
                <a:ea typeface="Open Sans" panose="020B0606030504020204" pitchFamily="34" charset="0"/>
                <a:cs typeface="Open Sans" panose="020B0606030504020204" pitchFamily="34" charset="0"/>
              </a:rPr>
              <a:t> century as a result of economic hardship in another country. Namely the Great Hunger in Ireland where the potato crop, on which most of the Irish lower class depended for their nutrition, failed resulting in a disaster in the land. </a:t>
            </a:r>
          </a:p>
        </p:txBody>
      </p:sp>
      <p:pic>
        <p:nvPicPr>
          <p:cNvPr id="3074" name="Picture 2" descr="Image result for the great hu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46199"/>
            <a:ext cx="5930900" cy="4165602"/>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E230806-E96C-4B4A-A389-C80832CFB505}"/>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376283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955" y="1232289"/>
            <a:ext cx="5305168" cy="4818063"/>
          </a:xfrm>
          <a:ln w="12700">
            <a:noFill/>
          </a:ln>
        </p:spPr>
        <p:txBody>
          <a:bodyPr>
            <a:normAutofit fontScale="85000" lnSpcReduction="10000"/>
          </a:bodyPr>
          <a:lstStyle/>
          <a:p>
            <a:pPr marL="0" indent="0">
              <a:lnSpc>
                <a:spcPct val="150000"/>
              </a:lnSpc>
              <a:buNone/>
            </a:pPr>
            <a:r>
              <a:rPr lang="en-GB" sz="2400" dirty="0">
                <a:latin typeface="Open Sans" panose="020B0606030504020204" pitchFamily="34" charset="0"/>
                <a:ea typeface="Open Sans" panose="020B0606030504020204" pitchFamily="34" charset="0"/>
                <a:cs typeface="Open Sans" panose="020B0606030504020204" pitchFamily="34" charset="0"/>
              </a:rPr>
              <a:t>Much of the population emigrated to America, Canada, Australia, England and Scotland. The Catholic community in Scotland relied heavily upon the missionary work of priests, mostly from Ireland, to re-energise the Catholic Faith in Scotland and to help it grow. We were, in fact, a missionary country, who relied on Catholics from abroad to help us build up the capacity to manage our own Catholic churches and schools.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098" name="Picture 2" descr="Image result for st patricks coatbridge"/>
          <p:cNvPicPr>
            <a:picLocks noChangeAspect="1" noChangeArrowheads="1"/>
          </p:cNvPicPr>
          <p:nvPr/>
        </p:nvPicPr>
        <p:blipFill rotWithShape="1">
          <a:blip r:embed="rId2">
            <a:extLst>
              <a:ext uri="{28A0092B-C50C-407E-A947-70E740481C1C}">
                <a14:useLocalDpi xmlns:a14="http://schemas.microsoft.com/office/drawing/2010/main" val="0"/>
              </a:ext>
            </a:extLst>
          </a:blip>
          <a:srcRect l="14933" t="7735" r="9469" b="12429"/>
          <a:stretch/>
        </p:blipFill>
        <p:spPr bwMode="auto">
          <a:xfrm>
            <a:off x="5835823" y="1397000"/>
            <a:ext cx="5760720" cy="4091048"/>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5496354"/>
            <a:ext cx="5868843" cy="553998"/>
          </a:xfrm>
          <a:prstGeom prst="rect">
            <a:avLst/>
          </a:prstGeom>
          <a:noFill/>
        </p:spPr>
        <p:txBody>
          <a:bodyPr wrap="square" rtlCol="0">
            <a:spAutoFit/>
          </a:bodyPr>
          <a:lstStyle/>
          <a:p>
            <a:r>
              <a:rPr lang="en-US" sz="1500" b="1" dirty="0">
                <a:latin typeface="Open Sans" panose="020B0606030504020204" pitchFamily="34" charset="0"/>
                <a:ea typeface="Open Sans" panose="020B0606030504020204" pitchFamily="34" charset="0"/>
                <a:cs typeface="Open Sans" panose="020B0606030504020204" pitchFamily="34" charset="0"/>
              </a:rPr>
              <a:t>St Patrick’s Church in </a:t>
            </a:r>
            <a:r>
              <a:rPr lang="en-US" sz="1500" b="1" dirty="0" err="1">
                <a:latin typeface="Open Sans" panose="020B0606030504020204" pitchFamily="34" charset="0"/>
                <a:ea typeface="Open Sans" panose="020B0606030504020204" pitchFamily="34" charset="0"/>
                <a:cs typeface="Open Sans" panose="020B0606030504020204" pitchFamily="34" charset="0"/>
              </a:rPr>
              <a:t>Coatbridge</a:t>
            </a:r>
            <a:r>
              <a:rPr lang="en-US" sz="1500" b="1" dirty="0">
                <a:latin typeface="Open Sans" panose="020B0606030504020204" pitchFamily="34" charset="0"/>
                <a:ea typeface="Open Sans" panose="020B0606030504020204" pitchFamily="34" charset="0"/>
                <a:cs typeface="Open Sans" panose="020B0606030504020204" pitchFamily="34" charset="0"/>
              </a:rPr>
              <a:t>, for example, was founded to meet the needs of the majority immigrant Irish community. </a:t>
            </a:r>
          </a:p>
        </p:txBody>
      </p:sp>
      <p:sp>
        <p:nvSpPr>
          <p:cNvPr id="6" name="Title 1">
            <a:extLst>
              <a:ext uri="{FF2B5EF4-FFF2-40B4-BE49-F238E27FC236}">
                <a16:creationId xmlns:a16="http://schemas.microsoft.com/office/drawing/2014/main" id="{9C2273E7-422E-4435-9903-9D83E93982C8}"/>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249025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661" y="1016000"/>
            <a:ext cx="6458464" cy="5491891"/>
          </a:xfrm>
          <a:ln w="12700">
            <a:noFill/>
          </a:ln>
        </p:spPr>
        <p:txBody>
          <a:bodyPr>
            <a:noAutofit/>
          </a:bodyPr>
          <a:lstStyle/>
          <a:p>
            <a:pPr marL="0" indent="0">
              <a:lnSpc>
                <a:spcPct val="170000"/>
              </a:lnSpc>
              <a:buNone/>
            </a:pPr>
            <a:r>
              <a:rPr lang="en-GB" sz="1650" dirty="0">
                <a:latin typeface="Open Sans" panose="020B0606030504020204" pitchFamily="34" charset="0"/>
                <a:ea typeface="Open Sans" panose="020B0606030504020204" pitchFamily="34" charset="0"/>
                <a:cs typeface="Open Sans" panose="020B0606030504020204" pitchFamily="34" charset="0"/>
              </a:rPr>
              <a:t>There are three main categories of people who arrive in the UK or other countries who have not originated there. These include: </a:t>
            </a:r>
            <a:endParaRPr lang="en-US" sz="1650" dirty="0">
              <a:latin typeface="Open Sans" panose="020B0606030504020204" pitchFamily="34" charset="0"/>
              <a:ea typeface="Open Sans" panose="020B0606030504020204" pitchFamily="34" charset="0"/>
              <a:cs typeface="Open Sans" panose="020B0606030504020204" pitchFamily="34" charset="0"/>
            </a:endParaRPr>
          </a:p>
          <a:p>
            <a:pPr marL="0" indent="0" fontAlgn="base">
              <a:lnSpc>
                <a:spcPct val="170000"/>
              </a:lnSpc>
              <a:buNone/>
            </a:pPr>
            <a:r>
              <a:rPr lang="en-GB" sz="165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Migrants</a:t>
            </a:r>
            <a:r>
              <a:rPr lang="en-GB" sz="165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GB" sz="1650" dirty="0">
                <a:latin typeface="Open Sans" panose="020B0606030504020204" pitchFamily="34" charset="0"/>
                <a:ea typeface="Open Sans" panose="020B0606030504020204" pitchFamily="34" charset="0"/>
                <a:cs typeface="Open Sans" panose="020B0606030504020204" pitchFamily="34" charset="0"/>
              </a:rPr>
              <a:t>A migrant is a person who moves from one region or country to another for various reasons such as marriage, education, work or safety.</a:t>
            </a:r>
            <a:endParaRPr lang="en-US" sz="1650" dirty="0">
              <a:latin typeface="Open Sans" panose="020B0606030504020204" pitchFamily="34" charset="0"/>
              <a:ea typeface="Open Sans" panose="020B0606030504020204" pitchFamily="34" charset="0"/>
              <a:cs typeface="Open Sans" panose="020B0606030504020204" pitchFamily="34" charset="0"/>
            </a:endParaRPr>
          </a:p>
          <a:p>
            <a:pPr marL="0" indent="0" fontAlgn="base">
              <a:lnSpc>
                <a:spcPct val="170000"/>
              </a:lnSpc>
              <a:buNone/>
            </a:pPr>
            <a:r>
              <a:rPr lang="en-GB" sz="1650" b="1" dirty="0">
                <a:solidFill>
                  <a:srgbClr val="C00000"/>
                </a:solidFill>
                <a:latin typeface="Open Sans" panose="020B0606030504020204" pitchFamily="34" charset="0"/>
                <a:ea typeface="Open Sans" panose="020B0606030504020204" pitchFamily="34" charset="0"/>
                <a:cs typeface="Open Sans" panose="020B0606030504020204" pitchFamily="34" charset="0"/>
              </a:rPr>
              <a:t>Economic migrants</a:t>
            </a:r>
            <a:r>
              <a:rPr lang="en-US" sz="165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GB" sz="1650" dirty="0">
                <a:latin typeface="Open Sans" panose="020B0606030504020204" pitchFamily="34" charset="0"/>
                <a:ea typeface="Open Sans" panose="020B0606030504020204" pitchFamily="34" charset="0"/>
                <a:cs typeface="Open Sans" panose="020B0606030504020204" pitchFamily="34" charset="0"/>
              </a:rPr>
              <a:t>A person who has moved to another country voluntarily to improve their quality of life through work or study.</a:t>
            </a:r>
            <a:endParaRPr lang="en-US" sz="1650" dirty="0">
              <a:latin typeface="Open Sans" panose="020B0606030504020204" pitchFamily="34" charset="0"/>
              <a:ea typeface="Open Sans" panose="020B0606030504020204" pitchFamily="34" charset="0"/>
              <a:cs typeface="Open Sans" panose="020B0606030504020204" pitchFamily="34" charset="0"/>
            </a:endParaRPr>
          </a:p>
          <a:p>
            <a:pPr marL="0" indent="0" fontAlgn="base">
              <a:lnSpc>
                <a:spcPct val="170000"/>
              </a:lnSpc>
              <a:buNone/>
            </a:pPr>
            <a:r>
              <a:rPr lang="en-GB" sz="165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Asylum Seekers</a:t>
            </a:r>
            <a:r>
              <a:rPr lang="en-US" sz="165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GB" sz="1650" dirty="0">
                <a:latin typeface="Open Sans" panose="020B0606030504020204" pitchFamily="34" charset="0"/>
                <a:ea typeface="Open Sans" panose="020B0606030504020204" pitchFamily="34" charset="0"/>
                <a:cs typeface="Open Sans" panose="020B0606030504020204" pitchFamily="34" charset="0"/>
              </a:rPr>
              <a:t>An asylum seeker is a person who has made a legal claim to be considered for refugee status and whose claim is still being considered. </a:t>
            </a:r>
            <a:endParaRPr lang="en-US" sz="165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3E2E9596-8ED5-4FFD-A18F-F6A51D982BD7}"/>
              </a:ext>
            </a:extLst>
          </p:cNvPr>
          <p:cNvGrpSpPr/>
          <p:nvPr/>
        </p:nvGrpSpPr>
        <p:grpSpPr>
          <a:xfrm>
            <a:off x="6689124" y="1305478"/>
            <a:ext cx="5272215" cy="4912933"/>
            <a:chOff x="6689125" y="1137852"/>
            <a:chExt cx="5272215" cy="4912933"/>
          </a:xfrm>
        </p:grpSpPr>
        <p:pic>
          <p:nvPicPr>
            <p:cNvPr id="5122" name="Picture 2" descr="Image result for British exp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265" y="1137852"/>
              <a:ext cx="5189074" cy="3697216"/>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89125" y="4835068"/>
              <a:ext cx="5272215" cy="1215717"/>
            </a:xfrm>
            <a:prstGeom prst="rect">
              <a:avLst/>
            </a:prstGeom>
            <a:noFill/>
          </p:spPr>
          <p:txBody>
            <a:bodyPr wrap="square" rtlCol="0">
              <a:spAutoFit/>
            </a:bodyPr>
            <a:lstStyle/>
            <a:p>
              <a:pPr>
                <a:lnSpc>
                  <a:spcPct val="150000"/>
                </a:lnSpc>
              </a:pPr>
              <a:r>
                <a:rPr lang="en-US" sz="1250" b="1" dirty="0">
                  <a:latin typeface="Open Sans" panose="020B0606030504020204" pitchFamily="34" charset="0"/>
                  <a:ea typeface="Open Sans" panose="020B0606030504020204" pitchFamily="34" charset="0"/>
                  <a:cs typeface="Open Sans" panose="020B0606030504020204" pitchFamily="34" charset="0"/>
                </a:rPr>
                <a:t>Most British people who leave the UK to live in another country are actually retired and do so through choice, unlike many people coming to Europe they have not had to flee for their own safety or to seek employment. </a:t>
              </a:r>
            </a:p>
          </p:txBody>
        </p:sp>
      </p:grpSp>
      <p:sp>
        <p:nvSpPr>
          <p:cNvPr id="5" name="Title 1">
            <a:extLst>
              <a:ext uri="{FF2B5EF4-FFF2-40B4-BE49-F238E27FC236}">
                <a16:creationId xmlns:a16="http://schemas.microsoft.com/office/drawing/2014/main" id="{031D4547-9B18-4095-84C2-A6EB5CC26E3C}"/>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4498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028700"/>
            <a:ext cx="10694773" cy="5602759"/>
          </a:xfrm>
          <a:ln w="12700">
            <a:noFill/>
          </a:ln>
        </p:spPr>
        <p:txBody>
          <a:bodyPr>
            <a:normAutofit fontScale="62500" lnSpcReduction="20000"/>
          </a:bodyPr>
          <a:lstStyle/>
          <a:p>
            <a:pPr marL="0" indent="0" algn="ctr">
              <a:buNone/>
            </a:pPr>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 B</a:t>
            </a:r>
            <a:endPar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p>
          <a:p>
            <a:pPr>
              <a:buClr>
                <a:srgbClr val="C00000"/>
              </a:buClr>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Approximately what percentage of the world’s population are Christian?</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lvl="0">
              <a:lnSpc>
                <a:spcPct val="170000"/>
              </a:lnSpc>
              <a:buClr>
                <a:srgbClr val="C00000"/>
              </a:buClr>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On which continents is Christianity found?</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lvl="0">
              <a:lnSpc>
                <a:spcPct val="170000"/>
              </a:lnSpc>
              <a:buClr>
                <a:srgbClr val="C00000"/>
              </a:buClr>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the main belief shared by all Christians?</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lvl="0">
              <a:lnSpc>
                <a:spcPct val="170000"/>
              </a:lnSpc>
              <a:buClr>
                <a:srgbClr val="C00000"/>
              </a:buClr>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Why did the Catholic population in Scotland grow during the 19</a:t>
            </a:r>
            <a:r>
              <a:rPr lang="en-GB" baseline="30000" dirty="0">
                <a:solidFill>
                  <a:srgbClr val="C00000"/>
                </a:solidFill>
                <a:latin typeface="Open Sans" panose="020B0606030504020204" pitchFamily="34" charset="0"/>
                <a:ea typeface="Open Sans" panose="020B0606030504020204" pitchFamily="34" charset="0"/>
                <a:cs typeface="Open Sans" panose="020B0606030504020204" pitchFamily="34" charset="0"/>
              </a:rPr>
              <a:t>th</a:t>
            </a: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 century?</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lvl="0">
              <a:lnSpc>
                <a:spcPct val="170000"/>
              </a:lnSpc>
              <a:buClr>
                <a:srgbClr val="C00000"/>
              </a:buClr>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How did the Catholic Church support the new Catholic community in Scotland?</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lvl="0">
              <a:lnSpc>
                <a:spcPct val="170000"/>
              </a:lnSpc>
              <a:buClr>
                <a:srgbClr val="C00000"/>
              </a:buClr>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are the three main categories of people who arrive in the UK to start a new life here?</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lvl="0">
              <a:lnSpc>
                <a:spcPct val="170000"/>
              </a:lnSpc>
              <a:buClr>
                <a:srgbClr val="C00000"/>
              </a:buClr>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List some of the reasons why people may leave their homeland.</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lvl="0">
              <a:lnSpc>
                <a:spcPct val="170000"/>
              </a:lnSpc>
              <a:buClr>
                <a:srgbClr val="C00000"/>
              </a:buClr>
            </a:pP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If you were given the opportunity to live in Scotland all your life or to emigrate to another country of your choice, what would you do, where would you go, and why would you go there? </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CDA36985-EBD6-48BD-925B-AA99FD23FEC4}"/>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238447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4262"/>
            <a:ext cx="10515600" cy="776288"/>
          </a:xfrm>
        </p:spPr>
        <p:txBody>
          <a:bodyPr/>
          <a:lstStyle/>
          <a:p>
            <a:pPr algn="ct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The parable of the Good Samaritan</a:t>
            </a:r>
          </a:p>
        </p:txBody>
      </p:sp>
      <p:pic>
        <p:nvPicPr>
          <p:cNvPr id="1026" name="Picture 2" descr="Image result for the good samaritan"/>
          <p:cNvPicPr>
            <a:picLocks noChangeAspect="1" noChangeArrowheads="1"/>
          </p:cNvPicPr>
          <p:nvPr/>
        </p:nvPicPr>
        <p:blipFill rotWithShape="1">
          <a:blip r:embed="rId2">
            <a:extLst>
              <a:ext uri="{28A0092B-C50C-407E-A947-70E740481C1C}">
                <a14:useLocalDpi xmlns:a14="http://schemas.microsoft.com/office/drawing/2010/main" val="0"/>
              </a:ext>
            </a:extLst>
          </a:blip>
          <a:srcRect r="3916"/>
          <a:stretch/>
        </p:blipFill>
        <p:spPr bwMode="auto">
          <a:xfrm>
            <a:off x="3261360" y="2030412"/>
            <a:ext cx="5669280" cy="4450664"/>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DE3CE8E-4DA2-46AD-8C75-7BCA91230273}"/>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256673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649" y="1181100"/>
            <a:ext cx="11121081" cy="5475073"/>
          </a:xfrm>
          <a:ln w="12700">
            <a:noFill/>
          </a:ln>
        </p:spPr>
        <p:txBody>
          <a:bodyPr>
            <a:noAutofit/>
          </a:bodyPr>
          <a:lstStyle/>
          <a:p>
            <a:pPr marL="0" indent="0">
              <a:lnSpc>
                <a:spcPct val="170000"/>
              </a:lnSpc>
              <a:buNone/>
            </a:pPr>
            <a:r>
              <a:rPr lang="en-US" sz="1500" dirty="0">
                <a:latin typeface="Open Sans" panose="020B0606030504020204" pitchFamily="34" charset="0"/>
                <a:ea typeface="Open Sans" panose="020B0606030504020204" pitchFamily="34" charset="0"/>
                <a:cs typeface="Open Sans" panose="020B0606030504020204" pitchFamily="34" charset="0"/>
              </a:rPr>
              <a:t>And now a lawyer stood up and, to test him, asked: “Master, what must I do to inherit eternal life?” He said to him: “What is written in the Law? What is your reading of it?” He replied: “You must love the Lord your God with all your heart, with all your soul, with all your strength, and with all your mind, and your </a:t>
            </a:r>
            <a:r>
              <a:rPr lang="en-US" sz="1500" dirty="0" err="1">
                <a:latin typeface="Open Sans" panose="020B0606030504020204" pitchFamily="34" charset="0"/>
                <a:ea typeface="Open Sans" panose="020B0606030504020204" pitchFamily="34" charset="0"/>
                <a:cs typeface="Open Sans" panose="020B0606030504020204" pitchFamily="34" charset="0"/>
              </a:rPr>
              <a:t>neighbour</a:t>
            </a:r>
            <a:r>
              <a:rPr lang="en-US" sz="1500" dirty="0">
                <a:latin typeface="Open Sans" panose="020B0606030504020204" pitchFamily="34" charset="0"/>
                <a:ea typeface="Open Sans" panose="020B0606030504020204" pitchFamily="34" charset="0"/>
                <a:cs typeface="Open Sans" panose="020B0606030504020204" pitchFamily="34" charset="0"/>
              </a:rPr>
              <a:t> as yourself.” Jesus said to him: “You have answered right, do this and life is yours.” But the man was anxious to justify himself and said to Jesus: “And who is my </a:t>
            </a:r>
            <a:r>
              <a:rPr lang="en-US" sz="1500" dirty="0" err="1">
                <a:latin typeface="Open Sans" panose="020B0606030504020204" pitchFamily="34" charset="0"/>
                <a:ea typeface="Open Sans" panose="020B0606030504020204" pitchFamily="34" charset="0"/>
                <a:cs typeface="Open Sans" panose="020B0606030504020204" pitchFamily="34" charset="0"/>
              </a:rPr>
              <a:t>neighbour</a:t>
            </a:r>
            <a:r>
              <a:rPr lang="en-US" sz="1500" dirty="0">
                <a:latin typeface="Open Sans" panose="020B0606030504020204" pitchFamily="34" charset="0"/>
                <a:ea typeface="Open Sans" panose="020B0606030504020204" pitchFamily="34" charset="0"/>
                <a:cs typeface="Open Sans" panose="020B0606030504020204" pitchFamily="34" charset="0"/>
              </a:rPr>
              <a:t>?” In answer Jesus said: “A man was once on his way down from Jerusalem to Jericho and fell into the hands of bandits; they stripped him, beat him and then made off, leaving him half dead. Now a priest happened to be travelling down the same road, but when he saw the man, he passed by on the other side. In the same way a Levite who came to the place saw him and passed by on the other side. But a Samaritan </a:t>
            </a:r>
            <a:r>
              <a:rPr lang="en-US" sz="1500" dirty="0" err="1">
                <a:latin typeface="Open Sans" panose="020B0606030504020204" pitchFamily="34" charset="0"/>
                <a:ea typeface="Open Sans" panose="020B0606030504020204" pitchFamily="34" charset="0"/>
                <a:cs typeface="Open Sans" panose="020B0606030504020204" pitchFamily="34" charset="0"/>
              </a:rPr>
              <a:t>traveller</a:t>
            </a:r>
            <a:r>
              <a:rPr lang="en-US" sz="1500" dirty="0">
                <a:latin typeface="Open Sans" panose="020B0606030504020204" pitchFamily="34" charset="0"/>
                <a:ea typeface="Open Sans" panose="020B0606030504020204" pitchFamily="34" charset="0"/>
                <a:cs typeface="Open Sans" panose="020B0606030504020204" pitchFamily="34" charset="0"/>
              </a:rPr>
              <a:t> who came on him was moved with compassion when he saw him. He went up to him and bandaged his wounds, pouring oil and wine on them. He then lifted him onto his own mount and took him to an inn and looked after him. Next day, he took out two denarii and handed them to the innkeeper and said: ‘Look after him, and on my way back I will make good any extra expense you have.’ Which of these three, do you think, proved himself a </a:t>
            </a:r>
            <a:r>
              <a:rPr lang="en-US" sz="1500" dirty="0" err="1">
                <a:latin typeface="Open Sans" panose="020B0606030504020204" pitchFamily="34" charset="0"/>
                <a:ea typeface="Open Sans" panose="020B0606030504020204" pitchFamily="34" charset="0"/>
                <a:cs typeface="Open Sans" panose="020B0606030504020204" pitchFamily="34" charset="0"/>
              </a:rPr>
              <a:t>neighbour</a:t>
            </a:r>
            <a:r>
              <a:rPr lang="en-US" sz="1500" dirty="0">
                <a:latin typeface="Open Sans" panose="020B0606030504020204" pitchFamily="34" charset="0"/>
                <a:ea typeface="Open Sans" panose="020B0606030504020204" pitchFamily="34" charset="0"/>
                <a:cs typeface="Open Sans" panose="020B0606030504020204" pitchFamily="34" charset="0"/>
              </a:rPr>
              <a:t> to the man who fell into the bandits' hands?” He replied: “The one who showed pity towards him.” Jesus said to him: “Go, and do the same yourself.”   </a:t>
            </a:r>
            <a:r>
              <a:rPr lang="en-US"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1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(Luke 11: 27-37)</a:t>
            </a:r>
            <a:endParaRPr lang="en-US" sz="15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70864865-B26F-483C-8CF1-99E24D8C5213}"/>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Mission of the Church</a:t>
            </a:r>
          </a:p>
        </p:txBody>
      </p:sp>
    </p:spTree>
    <p:extLst>
      <p:ext uri="{BB962C8B-B14F-4D97-AF65-F5344CB8AC3E}">
        <p14:creationId xmlns:p14="http://schemas.microsoft.com/office/powerpoint/2010/main" val="2256590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3017</Words>
  <Application>Microsoft Office PowerPoint</Application>
  <PresentationFormat>Widescreen</PresentationFormat>
  <Paragraphs>126</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vt:lpstr>
      <vt:lpstr>Calibri</vt:lpstr>
      <vt:lpstr>Calibri Light</vt:lpstr>
      <vt:lpstr>Open Sans</vt:lpstr>
      <vt:lpstr>Opens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parable of the Good Samaritan</vt:lpstr>
      <vt:lpstr>PowerPoint Presentation</vt:lpstr>
      <vt:lpstr>PowerPoint Presentation</vt:lpstr>
      <vt:lpstr>The story of St Paul</vt:lpstr>
      <vt:lpstr>PowerPoint Presentation</vt:lpstr>
      <vt:lpstr>PowerPoint Presentation</vt:lpstr>
      <vt:lpstr>PowerPoint Presentation</vt:lpstr>
      <vt:lpstr>PowerPoint Presentation</vt:lpstr>
      <vt:lpstr>PowerPoint Presentation</vt:lpstr>
      <vt:lpstr>What is Missio Scotland?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Gerard Gough</cp:lastModifiedBy>
  <cp:revision>29</cp:revision>
  <dcterms:created xsi:type="dcterms:W3CDTF">2019-01-16T09:29:51Z</dcterms:created>
  <dcterms:modified xsi:type="dcterms:W3CDTF">2021-11-09T12:00:01Z</dcterms:modified>
</cp:coreProperties>
</file>