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80" r:id="rId14"/>
    <p:sldId id="268" r:id="rId15"/>
    <p:sldId id="272" r:id="rId16"/>
    <p:sldId id="269" r:id="rId17"/>
    <p:sldId id="270" r:id="rId18"/>
    <p:sldId id="271" r:id="rId19"/>
    <p:sldId id="273" r:id="rId20"/>
    <p:sldId id="276" r:id="rId21"/>
    <p:sldId id="274" r:id="rId22"/>
    <p:sldId id="275" r:id="rId23"/>
    <p:sldId id="281" r:id="rId24"/>
    <p:sldId id="277" r:id="rId25"/>
    <p:sldId id="278" r:id="rId26"/>
    <p:sldId id="282" r:id="rId27"/>
    <p:sldId id="283" r:id="rId28"/>
    <p:sldId id="279"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187D6-BA53-4B3C-B914-CBEDC0FBB5F9}" v="588" dt="2022-01-11T16:06:32.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132"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rd Gough" userId="43c64914-c4e1-4cf3-b718-d42bc7584026" providerId="ADAL" clId="{0C3AE8A5-05A6-4685-B8FB-9B2AC674EDFB}"/>
    <pc:docChg chg="undo custSel modSld">
      <pc:chgData name="Gerard Gough" userId="43c64914-c4e1-4cf3-b718-d42bc7584026" providerId="ADAL" clId="{0C3AE8A5-05A6-4685-B8FB-9B2AC674EDFB}" dt="2021-11-30T15:51:44.474" v="772" actId="1035"/>
      <pc:docMkLst>
        <pc:docMk/>
      </pc:docMkLst>
      <pc:sldChg chg="addSp delSp modSp mod modAnim">
        <pc:chgData name="Gerard Gough" userId="43c64914-c4e1-4cf3-b718-d42bc7584026" providerId="ADAL" clId="{0C3AE8A5-05A6-4685-B8FB-9B2AC674EDFB}" dt="2021-11-30T13:50:44.821" v="216" actId="14861"/>
        <pc:sldMkLst>
          <pc:docMk/>
          <pc:sldMk cId="4288581203" sldId="256"/>
        </pc:sldMkLst>
        <pc:spChg chg="del">
          <ac:chgData name="Gerard Gough" userId="43c64914-c4e1-4cf3-b718-d42bc7584026" providerId="ADAL" clId="{0C3AE8A5-05A6-4685-B8FB-9B2AC674EDFB}" dt="2021-11-30T13:32:02.335" v="0" actId="478"/>
          <ac:spMkLst>
            <pc:docMk/>
            <pc:sldMk cId="4288581203" sldId="256"/>
            <ac:spMk id="2" creationId="{00000000-0000-0000-0000-000000000000}"/>
          </ac:spMkLst>
        </pc:spChg>
        <pc:spChg chg="mod">
          <ac:chgData name="Gerard Gough" userId="43c64914-c4e1-4cf3-b718-d42bc7584026" providerId="ADAL" clId="{0C3AE8A5-05A6-4685-B8FB-9B2AC674EDFB}" dt="2021-11-30T13:35:45.963" v="74" actId="1036"/>
          <ac:spMkLst>
            <pc:docMk/>
            <pc:sldMk cId="4288581203" sldId="256"/>
            <ac:spMk id="3" creationId="{00000000-0000-0000-0000-000000000000}"/>
          </ac:spMkLst>
        </pc:spChg>
        <pc:spChg chg="add del mod">
          <ac:chgData name="Gerard Gough" userId="43c64914-c4e1-4cf3-b718-d42bc7584026" providerId="ADAL" clId="{0C3AE8A5-05A6-4685-B8FB-9B2AC674EDFB}" dt="2021-11-30T13:32:05.489" v="1" actId="478"/>
          <ac:spMkLst>
            <pc:docMk/>
            <pc:sldMk cId="4288581203" sldId="256"/>
            <ac:spMk id="5" creationId="{4B3E3D91-2488-4892-90D1-4FD6EE1F9019}"/>
          </ac:spMkLst>
        </pc:spChg>
        <pc:spChg chg="mod">
          <ac:chgData name="Gerard Gough" userId="43c64914-c4e1-4cf3-b718-d42bc7584026" providerId="ADAL" clId="{0C3AE8A5-05A6-4685-B8FB-9B2AC674EDFB}" dt="2021-11-30T13:32:32.437" v="35" actId="20577"/>
          <ac:spMkLst>
            <pc:docMk/>
            <pc:sldMk cId="4288581203" sldId="256"/>
            <ac:spMk id="10" creationId="{7D02B77C-B84C-4678-AA1F-2B49C01005CA}"/>
          </ac:spMkLst>
        </pc:spChg>
        <pc:grpChg chg="add mod">
          <ac:chgData name="Gerard Gough" userId="43c64914-c4e1-4cf3-b718-d42bc7584026" providerId="ADAL" clId="{0C3AE8A5-05A6-4685-B8FB-9B2AC674EDFB}" dt="2021-11-30T13:32:13.713" v="2"/>
          <ac:grpSpMkLst>
            <pc:docMk/>
            <pc:sldMk cId="4288581203" sldId="256"/>
            <ac:grpSpMk id="7" creationId="{4E3D535A-EF39-4EE8-875C-39FB2BFACEF2}"/>
          </ac:grpSpMkLst>
        </pc:grpChg>
        <pc:picChg chg="mod">
          <ac:chgData name="Gerard Gough" userId="43c64914-c4e1-4cf3-b718-d42bc7584026" providerId="ADAL" clId="{0C3AE8A5-05A6-4685-B8FB-9B2AC674EDFB}" dt="2021-11-30T13:32:13.713" v="2"/>
          <ac:picMkLst>
            <pc:docMk/>
            <pc:sldMk cId="4288581203" sldId="256"/>
            <ac:picMk id="8" creationId="{4FFB2791-27C6-479E-B7A0-1B0183729759}"/>
          </ac:picMkLst>
        </pc:picChg>
        <pc:picChg chg="mod">
          <ac:chgData name="Gerard Gough" userId="43c64914-c4e1-4cf3-b718-d42bc7584026" providerId="ADAL" clId="{0C3AE8A5-05A6-4685-B8FB-9B2AC674EDFB}" dt="2021-11-30T13:50:44.821" v="216" actId="14861"/>
          <ac:picMkLst>
            <pc:docMk/>
            <pc:sldMk cId="4288581203" sldId="256"/>
            <ac:picMk id="9" creationId="{00000000-0000-0000-0000-000000000000}"/>
          </ac:picMkLst>
        </pc:picChg>
      </pc:sldChg>
      <pc:sldChg chg="addSp modSp mod modAnim">
        <pc:chgData name="Gerard Gough" userId="43c64914-c4e1-4cf3-b718-d42bc7584026" providerId="ADAL" clId="{0C3AE8A5-05A6-4685-B8FB-9B2AC674EDFB}" dt="2021-11-30T14:06:50.864" v="526" actId="20577"/>
        <pc:sldMkLst>
          <pc:docMk/>
          <pc:sldMk cId="3466971325" sldId="257"/>
        </pc:sldMkLst>
        <pc:spChg chg="mod">
          <ac:chgData name="Gerard Gough" userId="43c64914-c4e1-4cf3-b718-d42bc7584026" providerId="ADAL" clId="{0C3AE8A5-05A6-4685-B8FB-9B2AC674EDFB}" dt="2021-11-30T13:38:40.079" v="149" actId="255"/>
          <ac:spMkLst>
            <pc:docMk/>
            <pc:sldMk cId="3466971325" sldId="257"/>
            <ac:spMk id="2" creationId="{00000000-0000-0000-0000-000000000000}"/>
          </ac:spMkLst>
        </pc:spChg>
        <pc:spChg chg="mod">
          <ac:chgData name="Gerard Gough" userId="43c64914-c4e1-4cf3-b718-d42bc7584026" providerId="ADAL" clId="{0C3AE8A5-05A6-4685-B8FB-9B2AC674EDFB}" dt="2021-11-30T14:06:50.864" v="526" actId="20577"/>
          <ac:spMkLst>
            <pc:docMk/>
            <pc:sldMk cId="3466971325" sldId="257"/>
            <ac:spMk id="3" creationId="{00000000-0000-0000-0000-000000000000}"/>
          </ac:spMkLst>
        </pc:spChg>
        <pc:spChg chg="add mod">
          <ac:chgData name="Gerard Gough" userId="43c64914-c4e1-4cf3-b718-d42bc7584026" providerId="ADAL" clId="{0C3AE8A5-05A6-4685-B8FB-9B2AC674EDFB}" dt="2021-11-30T13:57:33.076" v="487"/>
          <ac:spMkLst>
            <pc:docMk/>
            <pc:sldMk cId="3466971325" sldId="257"/>
            <ac:spMk id="5" creationId="{013F45DB-BAC0-4C13-BCDE-F0AC46215744}"/>
          </ac:spMkLst>
        </pc:spChg>
        <pc:picChg chg="mod">
          <ac:chgData name="Gerard Gough" userId="43c64914-c4e1-4cf3-b718-d42bc7584026" providerId="ADAL" clId="{0C3AE8A5-05A6-4685-B8FB-9B2AC674EDFB}" dt="2021-11-30T13:50:38.068" v="215" actId="14861"/>
          <ac:picMkLst>
            <pc:docMk/>
            <pc:sldMk cId="3466971325" sldId="257"/>
            <ac:picMk id="4" creationId="{00000000-0000-0000-0000-000000000000}"/>
          </ac:picMkLst>
        </pc:picChg>
      </pc:sldChg>
      <pc:sldChg chg="addSp modSp mod modAnim">
        <pc:chgData name="Gerard Gough" userId="43c64914-c4e1-4cf3-b718-d42bc7584026" providerId="ADAL" clId="{0C3AE8A5-05A6-4685-B8FB-9B2AC674EDFB}" dt="2021-11-30T14:04:45.566" v="502"/>
        <pc:sldMkLst>
          <pc:docMk/>
          <pc:sldMk cId="783565831" sldId="258"/>
        </pc:sldMkLst>
        <pc:spChg chg="mod">
          <ac:chgData name="Gerard Gough" userId="43c64914-c4e1-4cf3-b718-d42bc7584026" providerId="ADAL" clId="{0C3AE8A5-05A6-4685-B8FB-9B2AC674EDFB}" dt="2021-11-30T13:56:57.591" v="453" actId="20577"/>
          <ac:spMkLst>
            <pc:docMk/>
            <pc:sldMk cId="783565831" sldId="258"/>
            <ac:spMk id="3" creationId="{00000000-0000-0000-0000-000000000000}"/>
          </ac:spMkLst>
        </pc:spChg>
        <pc:spChg chg="add mod">
          <ac:chgData name="Gerard Gough" userId="43c64914-c4e1-4cf3-b718-d42bc7584026" providerId="ADAL" clId="{0C3AE8A5-05A6-4685-B8FB-9B2AC674EDFB}" dt="2021-11-30T13:57:25.648" v="486" actId="20577"/>
          <ac:spMkLst>
            <pc:docMk/>
            <pc:sldMk cId="783565831" sldId="258"/>
            <ac:spMk id="4" creationId="{0C1ED509-DFFA-4532-A30A-68D7905C1A81}"/>
          </ac:spMkLst>
        </pc:spChg>
        <pc:picChg chg="mod">
          <ac:chgData name="Gerard Gough" userId="43c64914-c4e1-4cf3-b718-d42bc7584026" providerId="ADAL" clId="{0C3AE8A5-05A6-4685-B8FB-9B2AC674EDFB}" dt="2021-11-30T13:56:42.437" v="448" actId="1035"/>
          <ac:picMkLst>
            <pc:docMk/>
            <pc:sldMk cId="783565831" sldId="258"/>
            <ac:picMk id="10" creationId="{00000000-0000-0000-0000-000000000000}"/>
          </ac:picMkLst>
        </pc:picChg>
      </pc:sldChg>
      <pc:sldChg chg="addSp modSp mod modAnim">
        <pc:chgData name="Gerard Gough" userId="43c64914-c4e1-4cf3-b718-d42bc7584026" providerId="ADAL" clId="{0C3AE8A5-05A6-4685-B8FB-9B2AC674EDFB}" dt="2021-11-30T14:11:18.303" v="561" actId="14861"/>
        <pc:sldMkLst>
          <pc:docMk/>
          <pc:sldMk cId="276560452" sldId="259"/>
        </pc:sldMkLst>
        <pc:spChg chg="mod">
          <ac:chgData name="Gerard Gough" userId="43c64914-c4e1-4cf3-b718-d42bc7584026" providerId="ADAL" clId="{0C3AE8A5-05A6-4685-B8FB-9B2AC674EDFB}" dt="2021-11-30T14:07:54.084" v="536" actId="2085"/>
          <ac:spMkLst>
            <pc:docMk/>
            <pc:sldMk cId="276560452" sldId="259"/>
            <ac:spMk id="3" creationId="{00000000-0000-0000-0000-000000000000}"/>
          </ac:spMkLst>
        </pc:spChg>
        <pc:spChg chg="add mod">
          <ac:chgData name="Gerard Gough" userId="43c64914-c4e1-4cf3-b718-d42bc7584026" providerId="ADAL" clId="{0C3AE8A5-05A6-4685-B8FB-9B2AC674EDFB}" dt="2021-11-30T14:04:03.546" v="497"/>
          <ac:spMkLst>
            <pc:docMk/>
            <pc:sldMk cId="276560452" sldId="259"/>
            <ac:spMk id="4" creationId="{C9F037DF-1C47-4484-B626-2E5296DDD4C5}"/>
          </ac:spMkLst>
        </pc:spChg>
        <pc:picChg chg="mod">
          <ac:chgData name="Gerard Gough" userId="43c64914-c4e1-4cf3-b718-d42bc7584026" providerId="ADAL" clId="{0C3AE8A5-05A6-4685-B8FB-9B2AC674EDFB}" dt="2021-11-30T14:11:18.303" v="561" actId="14861"/>
          <ac:picMkLst>
            <pc:docMk/>
            <pc:sldMk cId="276560452" sldId="259"/>
            <ac:picMk id="4100" creationId="{00000000-0000-0000-0000-000000000000}"/>
          </ac:picMkLst>
        </pc:picChg>
      </pc:sldChg>
      <pc:sldChg chg="addSp delSp modSp mod modAnim">
        <pc:chgData name="Gerard Gough" userId="43c64914-c4e1-4cf3-b718-d42bc7584026" providerId="ADAL" clId="{0C3AE8A5-05A6-4685-B8FB-9B2AC674EDFB}" dt="2021-11-30T14:11:06.038" v="560" actId="208"/>
        <pc:sldMkLst>
          <pc:docMk/>
          <pc:sldMk cId="92056404" sldId="260"/>
        </pc:sldMkLst>
        <pc:spChg chg="mod">
          <ac:chgData name="Gerard Gough" userId="43c64914-c4e1-4cf3-b718-d42bc7584026" providerId="ADAL" clId="{0C3AE8A5-05A6-4685-B8FB-9B2AC674EDFB}" dt="2021-11-30T14:10:54.055" v="559" actId="20577"/>
          <ac:spMkLst>
            <pc:docMk/>
            <pc:sldMk cId="92056404" sldId="260"/>
            <ac:spMk id="3" creationId="{00000000-0000-0000-0000-000000000000}"/>
          </ac:spMkLst>
        </pc:spChg>
        <pc:spChg chg="add mod">
          <ac:chgData name="Gerard Gough" userId="43c64914-c4e1-4cf3-b718-d42bc7584026" providerId="ADAL" clId="{0C3AE8A5-05A6-4685-B8FB-9B2AC674EDFB}" dt="2021-11-30T14:09:16.806" v="543"/>
          <ac:spMkLst>
            <pc:docMk/>
            <pc:sldMk cId="92056404" sldId="260"/>
            <ac:spMk id="5" creationId="{AB00C05D-32AD-4DDE-B4DF-6599A5AE9BC4}"/>
          </ac:spMkLst>
        </pc:spChg>
        <pc:picChg chg="add del">
          <ac:chgData name="Gerard Gough" userId="43c64914-c4e1-4cf3-b718-d42bc7584026" providerId="ADAL" clId="{0C3AE8A5-05A6-4685-B8FB-9B2AC674EDFB}" dt="2021-11-30T14:09:06.116" v="542" actId="478"/>
          <ac:picMkLst>
            <pc:docMk/>
            <pc:sldMk cId="92056404" sldId="260"/>
            <ac:picMk id="2" creationId="{5150A0B0-84F6-4AA6-81C4-65009CAA1454}"/>
          </ac:picMkLst>
        </pc:picChg>
        <pc:picChg chg="mod">
          <ac:chgData name="Gerard Gough" userId="43c64914-c4e1-4cf3-b718-d42bc7584026" providerId="ADAL" clId="{0C3AE8A5-05A6-4685-B8FB-9B2AC674EDFB}" dt="2021-11-30T14:11:06.038" v="560" actId="208"/>
          <ac:picMkLst>
            <pc:docMk/>
            <pc:sldMk cId="92056404" sldId="260"/>
            <ac:picMk id="5122" creationId="{00000000-0000-0000-0000-000000000000}"/>
          </ac:picMkLst>
        </pc:picChg>
      </pc:sldChg>
      <pc:sldChg chg="addSp modSp mod modAnim">
        <pc:chgData name="Gerard Gough" userId="43c64914-c4e1-4cf3-b718-d42bc7584026" providerId="ADAL" clId="{0C3AE8A5-05A6-4685-B8FB-9B2AC674EDFB}" dt="2021-11-30T14:30:47.247" v="696" actId="20577"/>
        <pc:sldMkLst>
          <pc:docMk/>
          <pc:sldMk cId="773200874" sldId="261"/>
        </pc:sldMkLst>
        <pc:spChg chg="mod">
          <ac:chgData name="Gerard Gough" userId="43c64914-c4e1-4cf3-b718-d42bc7584026" providerId="ADAL" clId="{0C3AE8A5-05A6-4685-B8FB-9B2AC674EDFB}" dt="2021-11-30T14:30:47.247" v="696" actId="20577"/>
          <ac:spMkLst>
            <pc:docMk/>
            <pc:sldMk cId="773200874" sldId="261"/>
            <ac:spMk id="3" creationId="{00000000-0000-0000-0000-000000000000}"/>
          </ac:spMkLst>
        </pc:spChg>
        <pc:spChg chg="add mod">
          <ac:chgData name="Gerard Gough" userId="43c64914-c4e1-4cf3-b718-d42bc7584026" providerId="ADAL" clId="{0C3AE8A5-05A6-4685-B8FB-9B2AC674EDFB}" dt="2021-11-30T14:25:40.227" v="567"/>
          <ac:spMkLst>
            <pc:docMk/>
            <pc:sldMk cId="773200874" sldId="261"/>
            <ac:spMk id="4" creationId="{CD08EA6B-976D-4D5A-B257-0BEEC2C56FD2}"/>
          </ac:spMkLst>
        </pc:spChg>
      </pc:sldChg>
      <pc:sldChg chg="addSp modSp mod">
        <pc:chgData name="Gerard Gough" userId="43c64914-c4e1-4cf3-b718-d42bc7584026" providerId="ADAL" clId="{0C3AE8A5-05A6-4685-B8FB-9B2AC674EDFB}" dt="2021-11-30T15:51:44.474" v="772" actId="1035"/>
        <pc:sldMkLst>
          <pc:docMk/>
          <pc:sldMk cId="1646247636" sldId="262"/>
        </pc:sldMkLst>
        <pc:spChg chg="mod">
          <ac:chgData name="Gerard Gough" userId="43c64914-c4e1-4cf3-b718-d42bc7584026" providerId="ADAL" clId="{0C3AE8A5-05A6-4685-B8FB-9B2AC674EDFB}" dt="2021-11-30T15:51:36.877" v="753" actId="255"/>
          <ac:spMkLst>
            <pc:docMk/>
            <pc:sldMk cId="1646247636" sldId="262"/>
            <ac:spMk id="3" creationId="{00000000-0000-0000-0000-000000000000}"/>
          </ac:spMkLst>
        </pc:spChg>
        <pc:spChg chg="add mod">
          <ac:chgData name="Gerard Gough" userId="43c64914-c4e1-4cf3-b718-d42bc7584026" providerId="ADAL" clId="{0C3AE8A5-05A6-4685-B8FB-9B2AC674EDFB}" dt="2021-11-30T15:50:30.851" v="697"/>
          <ac:spMkLst>
            <pc:docMk/>
            <pc:sldMk cId="1646247636" sldId="262"/>
            <ac:spMk id="5" creationId="{64100386-856A-4115-8071-F6A352E2A1BF}"/>
          </ac:spMkLst>
        </pc:spChg>
        <pc:picChg chg="mod">
          <ac:chgData name="Gerard Gough" userId="43c64914-c4e1-4cf3-b718-d42bc7584026" providerId="ADAL" clId="{0C3AE8A5-05A6-4685-B8FB-9B2AC674EDFB}" dt="2021-11-30T15:51:44.474" v="772" actId="1035"/>
          <ac:picMkLst>
            <pc:docMk/>
            <pc:sldMk cId="1646247636" sldId="262"/>
            <ac:picMk id="4" creationId="{00000000-0000-0000-0000-000000000000}"/>
          </ac:picMkLst>
        </pc:picChg>
      </pc:sldChg>
    </pc:docChg>
  </pc:docChgLst>
  <pc:docChgLst>
    <pc:chgData name="Gerard Gough" userId="43c64914-c4e1-4cf3-b718-d42bc7584026" providerId="ADAL" clId="{07E187D6-BA53-4B3C-B914-CBEDC0FBB5F9}"/>
    <pc:docChg chg="undo custSel modSld">
      <pc:chgData name="Gerard Gough" userId="43c64914-c4e1-4cf3-b718-d42bc7584026" providerId="ADAL" clId="{07E187D6-BA53-4B3C-B914-CBEDC0FBB5F9}" dt="2022-01-11T16:06:32.052" v="1382" actId="20577"/>
      <pc:docMkLst>
        <pc:docMk/>
      </pc:docMkLst>
      <pc:sldChg chg="modAnim">
        <pc:chgData name="Gerard Gough" userId="43c64914-c4e1-4cf3-b718-d42bc7584026" providerId="ADAL" clId="{07E187D6-BA53-4B3C-B914-CBEDC0FBB5F9}" dt="2022-01-11T14:17:14.103" v="102"/>
        <pc:sldMkLst>
          <pc:docMk/>
          <pc:sldMk cId="92056404" sldId="260"/>
        </pc:sldMkLst>
      </pc:sldChg>
      <pc:sldChg chg="modAnim">
        <pc:chgData name="Gerard Gough" userId="43c64914-c4e1-4cf3-b718-d42bc7584026" providerId="ADAL" clId="{07E187D6-BA53-4B3C-B914-CBEDC0FBB5F9}" dt="2022-01-11T14:17:29.633" v="104"/>
        <pc:sldMkLst>
          <pc:docMk/>
          <pc:sldMk cId="773200874" sldId="261"/>
        </pc:sldMkLst>
      </pc:sldChg>
      <pc:sldChg chg="modAnim">
        <pc:chgData name="Gerard Gough" userId="43c64914-c4e1-4cf3-b718-d42bc7584026" providerId="ADAL" clId="{07E187D6-BA53-4B3C-B914-CBEDC0FBB5F9}" dt="2022-01-11T14:17:34.909" v="105"/>
        <pc:sldMkLst>
          <pc:docMk/>
          <pc:sldMk cId="1646247636" sldId="262"/>
        </pc:sldMkLst>
      </pc:sldChg>
      <pc:sldChg chg="addSp modSp mod modAnim">
        <pc:chgData name="Gerard Gough" userId="43c64914-c4e1-4cf3-b718-d42bc7584026" providerId="ADAL" clId="{07E187D6-BA53-4B3C-B914-CBEDC0FBB5F9}" dt="2022-01-11T14:20:53.011" v="130" actId="1035"/>
        <pc:sldMkLst>
          <pc:docMk/>
          <pc:sldMk cId="2549309351" sldId="263"/>
        </pc:sldMkLst>
        <pc:spChg chg="mod">
          <ac:chgData name="Gerard Gough" userId="43c64914-c4e1-4cf3-b718-d42bc7584026" providerId="ADAL" clId="{07E187D6-BA53-4B3C-B914-CBEDC0FBB5F9}" dt="2022-01-11T14:20:53.011" v="130" actId="1035"/>
          <ac:spMkLst>
            <pc:docMk/>
            <pc:sldMk cId="2549309351" sldId="263"/>
            <ac:spMk id="2" creationId="{00000000-0000-0000-0000-000000000000}"/>
          </ac:spMkLst>
        </pc:spChg>
        <pc:spChg chg="mod">
          <ac:chgData name="Gerard Gough" userId="43c64914-c4e1-4cf3-b718-d42bc7584026" providerId="ADAL" clId="{07E187D6-BA53-4B3C-B914-CBEDC0FBB5F9}" dt="2022-01-11T14:20:44.515" v="127" actId="27636"/>
          <ac:spMkLst>
            <pc:docMk/>
            <pc:sldMk cId="2549309351" sldId="263"/>
            <ac:spMk id="3" creationId="{00000000-0000-0000-0000-000000000000}"/>
          </ac:spMkLst>
        </pc:spChg>
        <pc:spChg chg="add mod">
          <ac:chgData name="Gerard Gough" userId="43c64914-c4e1-4cf3-b718-d42bc7584026" providerId="ADAL" clId="{07E187D6-BA53-4B3C-B914-CBEDC0FBB5F9}" dt="2022-01-11T14:11:38.226" v="1"/>
          <ac:spMkLst>
            <pc:docMk/>
            <pc:sldMk cId="2549309351" sldId="263"/>
            <ac:spMk id="5" creationId="{32E4059F-694B-46B3-B02F-94E60676BA0E}"/>
          </ac:spMkLst>
        </pc:spChg>
        <pc:picChg chg="mod">
          <ac:chgData name="Gerard Gough" userId="43c64914-c4e1-4cf3-b718-d42bc7584026" providerId="ADAL" clId="{07E187D6-BA53-4B3C-B914-CBEDC0FBB5F9}" dt="2022-01-11T14:15:43.880" v="99" actId="1036"/>
          <ac:picMkLst>
            <pc:docMk/>
            <pc:sldMk cId="2549309351" sldId="263"/>
            <ac:picMk id="4" creationId="{00000000-0000-0000-0000-000000000000}"/>
          </ac:picMkLst>
        </pc:picChg>
      </pc:sldChg>
      <pc:sldChg chg="addSp modSp mod modAnim">
        <pc:chgData name="Gerard Gough" userId="43c64914-c4e1-4cf3-b718-d42bc7584026" providerId="ADAL" clId="{07E187D6-BA53-4B3C-B914-CBEDC0FBB5F9}" dt="2022-01-11T14:21:53.416" v="133" actId="20577"/>
        <pc:sldMkLst>
          <pc:docMk/>
          <pc:sldMk cId="2477946387" sldId="264"/>
        </pc:sldMkLst>
        <pc:spChg chg="mod">
          <ac:chgData name="Gerard Gough" userId="43c64914-c4e1-4cf3-b718-d42bc7584026" providerId="ADAL" clId="{07E187D6-BA53-4B3C-B914-CBEDC0FBB5F9}" dt="2022-01-11T14:21:53.416" v="133" actId="20577"/>
          <ac:spMkLst>
            <pc:docMk/>
            <pc:sldMk cId="2477946387" sldId="264"/>
            <ac:spMk id="3" creationId="{00000000-0000-0000-0000-000000000000}"/>
          </ac:spMkLst>
        </pc:spChg>
        <pc:spChg chg="add mod">
          <ac:chgData name="Gerard Gough" userId="43c64914-c4e1-4cf3-b718-d42bc7584026" providerId="ADAL" clId="{07E187D6-BA53-4B3C-B914-CBEDC0FBB5F9}" dt="2022-01-11T14:19:27.058" v="108"/>
          <ac:spMkLst>
            <pc:docMk/>
            <pc:sldMk cId="2477946387" sldId="264"/>
            <ac:spMk id="4" creationId="{5F8035B5-F5A7-4580-BA16-BEA9FE3F3DB1}"/>
          </ac:spMkLst>
        </pc:spChg>
        <pc:picChg chg="mod">
          <ac:chgData name="Gerard Gough" userId="43c64914-c4e1-4cf3-b718-d42bc7584026" providerId="ADAL" clId="{07E187D6-BA53-4B3C-B914-CBEDC0FBB5F9}" dt="2022-01-11T14:21:18.297" v="132" actId="1076"/>
          <ac:picMkLst>
            <pc:docMk/>
            <pc:sldMk cId="2477946387" sldId="264"/>
            <ac:picMk id="7" creationId="{00000000-0000-0000-0000-000000000000}"/>
          </ac:picMkLst>
        </pc:picChg>
      </pc:sldChg>
      <pc:sldChg chg="addSp modSp mod modAnim">
        <pc:chgData name="Gerard Gough" userId="43c64914-c4e1-4cf3-b718-d42bc7584026" providerId="ADAL" clId="{07E187D6-BA53-4B3C-B914-CBEDC0FBB5F9}" dt="2022-01-11T14:29:29.365" v="249"/>
        <pc:sldMkLst>
          <pc:docMk/>
          <pc:sldMk cId="2237849036" sldId="265"/>
        </pc:sldMkLst>
        <pc:spChg chg="mod">
          <ac:chgData name="Gerard Gough" userId="43c64914-c4e1-4cf3-b718-d42bc7584026" providerId="ADAL" clId="{07E187D6-BA53-4B3C-B914-CBEDC0FBB5F9}" dt="2022-01-11T14:28:43.597" v="246"/>
          <ac:spMkLst>
            <pc:docMk/>
            <pc:sldMk cId="2237849036" sldId="265"/>
            <ac:spMk id="3" creationId="{00000000-0000-0000-0000-000000000000}"/>
          </ac:spMkLst>
        </pc:spChg>
        <pc:spChg chg="add mod">
          <ac:chgData name="Gerard Gough" userId="43c64914-c4e1-4cf3-b718-d42bc7584026" providerId="ADAL" clId="{07E187D6-BA53-4B3C-B914-CBEDC0FBB5F9}" dt="2022-01-11T14:26:55.208" v="217"/>
          <ac:spMkLst>
            <pc:docMk/>
            <pc:sldMk cId="2237849036" sldId="265"/>
            <ac:spMk id="4" creationId="{7F74CB38-EBA4-472C-8572-227101AB97EF}"/>
          </ac:spMkLst>
        </pc:spChg>
        <pc:picChg chg="mod">
          <ac:chgData name="Gerard Gough" userId="43c64914-c4e1-4cf3-b718-d42bc7584026" providerId="ADAL" clId="{07E187D6-BA53-4B3C-B914-CBEDC0FBB5F9}" dt="2022-01-11T14:28:58.742" v="248" actId="208"/>
          <ac:picMkLst>
            <pc:docMk/>
            <pc:sldMk cId="2237849036" sldId="265"/>
            <ac:picMk id="7" creationId="{00000000-0000-0000-0000-000000000000}"/>
          </ac:picMkLst>
        </pc:picChg>
      </pc:sldChg>
      <pc:sldChg chg="addSp modSp mod modAnim">
        <pc:chgData name="Gerard Gough" userId="43c64914-c4e1-4cf3-b718-d42bc7584026" providerId="ADAL" clId="{07E187D6-BA53-4B3C-B914-CBEDC0FBB5F9}" dt="2022-01-11T14:34:07.070" v="300" actId="20577"/>
        <pc:sldMkLst>
          <pc:docMk/>
          <pc:sldMk cId="2778278441" sldId="266"/>
        </pc:sldMkLst>
        <pc:spChg chg="mod">
          <ac:chgData name="Gerard Gough" userId="43c64914-c4e1-4cf3-b718-d42bc7584026" providerId="ADAL" clId="{07E187D6-BA53-4B3C-B914-CBEDC0FBB5F9}" dt="2022-01-11T14:34:07.070" v="300" actId="20577"/>
          <ac:spMkLst>
            <pc:docMk/>
            <pc:sldMk cId="2778278441" sldId="266"/>
            <ac:spMk id="3" creationId="{00000000-0000-0000-0000-000000000000}"/>
          </ac:spMkLst>
        </pc:spChg>
        <pc:spChg chg="add mod">
          <ac:chgData name="Gerard Gough" userId="43c64914-c4e1-4cf3-b718-d42bc7584026" providerId="ADAL" clId="{07E187D6-BA53-4B3C-B914-CBEDC0FBB5F9}" dt="2022-01-11T14:30:04.308" v="251"/>
          <ac:spMkLst>
            <pc:docMk/>
            <pc:sldMk cId="2778278441" sldId="266"/>
            <ac:spMk id="4" creationId="{58B20D92-3766-4DC8-8F79-123182CC26DB}"/>
          </ac:spMkLst>
        </pc:spChg>
        <pc:picChg chg="mod">
          <ac:chgData name="Gerard Gough" userId="43c64914-c4e1-4cf3-b718-d42bc7584026" providerId="ADAL" clId="{07E187D6-BA53-4B3C-B914-CBEDC0FBB5F9}" dt="2022-01-11T14:31:42.667" v="272" actId="1076"/>
          <ac:picMkLst>
            <pc:docMk/>
            <pc:sldMk cId="2778278441" sldId="266"/>
            <ac:picMk id="7" creationId="{00000000-0000-0000-0000-000000000000}"/>
          </ac:picMkLst>
        </pc:picChg>
      </pc:sldChg>
      <pc:sldChg chg="addSp modSp mod modAnim">
        <pc:chgData name="Gerard Gough" userId="43c64914-c4e1-4cf3-b718-d42bc7584026" providerId="ADAL" clId="{07E187D6-BA53-4B3C-B914-CBEDC0FBB5F9}" dt="2022-01-11T14:26:38.511" v="216" actId="14100"/>
        <pc:sldMkLst>
          <pc:docMk/>
          <pc:sldMk cId="3834808983" sldId="267"/>
        </pc:sldMkLst>
        <pc:spChg chg="mod">
          <ac:chgData name="Gerard Gough" userId="43c64914-c4e1-4cf3-b718-d42bc7584026" providerId="ADAL" clId="{07E187D6-BA53-4B3C-B914-CBEDC0FBB5F9}" dt="2022-01-11T14:25:40.887" v="215" actId="27636"/>
          <ac:spMkLst>
            <pc:docMk/>
            <pc:sldMk cId="3834808983" sldId="267"/>
            <ac:spMk id="3" creationId="{00000000-0000-0000-0000-000000000000}"/>
          </ac:spMkLst>
        </pc:spChg>
        <pc:spChg chg="add mod">
          <ac:chgData name="Gerard Gough" userId="43c64914-c4e1-4cf3-b718-d42bc7584026" providerId="ADAL" clId="{07E187D6-BA53-4B3C-B914-CBEDC0FBB5F9}" dt="2022-01-11T14:22:13.189" v="134"/>
          <ac:spMkLst>
            <pc:docMk/>
            <pc:sldMk cId="3834808983" sldId="267"/>
            <ac:spMk id="5" creationId="{293DB98B-B6FE-4347-9594-B2D9B1E8D844}"/>
          </ac:spMkLst>
        </pc:spChg>
        <pc:picChg chg="mod">
          <ac:chgData name="Gerard Gough" userId="43c64914-c4e1-4cf3-b718-d42bc7584026" providerId="ADAL" clId="{07E187D6-BA53-4B3C-B914-CBEDC0FBB5F9}" dt="2022-01-11T14:25:19.242" v="199" actId="14100"/>
          <ac:picMkLst>
            <pc:docMk/>
            <pc:sldMk cId="3834808983" sldId="267"/>
            <ac:picMk id="4" creationId="{00000000-0000-0000-0000-000000000000}"/>
          </ac:picMkLst>
        </pc:picChg>
        <pc:picChg chg="mod">
          <ac:chgData name="Gerard Gough" userId="43c64914-c4e1-4cf3-b718-d42bc7584026" providerId="ADAL" clId="{07E187D6-BA53-4B3C-B914-CBEDC0FBB5F9}" dt="2022-01-11T14:26:38.511" v="216" actId="14100"/>
          <ac:picMkLst>
            <pc:docMk/>
            <pc:sldMk cId="3834808983" sldId="267"/>
            <ac:picMk id="3078" creationId="{00000000-0000-0000-0000-000000000000}"/>
          </ac:picMkLst>
        </pc:picChg>
      </pc:sldChg>
      <pc:sldChg chg="addSp modSp mod modAnim">
        <pc:chgData name="Gerard Gough" userId="43c64914-c4e1-4cf3-b718-d42bc7584026" providerId="ADAL" clId="{07E187D6-BA53-4B3C-B914-CBEDC0FBB5F9}" dt="2022-01-11T14:42:21.959" v="428"/>
        <pc:sldMkLst>
          <pc:docMk/>
          <pc:sldMk cId="1160896784" sldId="268"/>
        </pc:sldMkLst>
        <pc:spChg chg="mod">
          <ac:chgData name="Gerard Gough" userId="43c64914-c4e1-4cf3-b718-d42bc7584026" providerId="ADAL" clId="{07E187D6-BA53-4B3C-B914-CBEDC0FBB5F9}" dt="2022-01-11T14:40:22.003" v="361" actId="1035"/>
          <ac:spMkLst>
            <pc:docMk/>
            <pc:sldMk cId="1160896784" sldId="268"/>
            <ac:spMk id="3" creationId="{00000000-0000-0000-0000-000000000000}"/>
          </ac:spMkLst>
        </pc:spChg>
        <pc:spChg chg="mod">
          <ac:chgData name="Gerard Gough" userId="43c64914-c4e1-4cf3-b718-d42bc7584026" providerId="ADAL" clId="{07E187D6-BA53-4B3C-B914-CBEDC0FBB5F9}" dt="2022-01-11T14:41:09.723" v="424" actId="1035"/>
          <ac:spMkLst>
            <pc:docMk/>
            <pc:sldMk cId="1160896784" sldId="268"/>
            <ac:spMk id="5" creationId="{00000000-0000-0000-0000-000000000000}"/>
          </ac:spMkLst>
        </pc:spChg>
        <pc:spChg chg="add mod">
          <ac:chgData name="Gerard Gough" userId="43c64914-c4e1-4cf3-b718-d42bc7584026" providerId="ADAL" clId="{07E187D6-BA53-4B3C-B914-CBEDC0FBB5F9}" dt="2022-01-11T14:39:24.337" v="331"/>
          <ac:spMkLst>
            <pc:docMk/>
            <pc:sldMk cId="1160896784" sldId="268"/>
            <ac:spMk id="6" creationId="{045484BE-30F9-4252-B5CF-35CBACC4008E}"/>
          </ac:spMkLst>
        </pc:spChg>
        <pc:picChg chg="mod">
          <ac:chgData name="Gerard Gough" userId="43c64914-c4e1-4cf3-b718-d42bc7584026" providerId="ADAL" clId="{07E187D6-BA53-4B3C-B914-CBEDC0FBB5F9}" dt="2022-01-11T14:41:16.718" v="425" actId="208"/>
          <ac:picMkLst>
            <pc:docMk/>
            <pc:sldMk cId="1160896784" sldId="268"/>
            <ac:picMk id="5124" creationId="{00000000-0000-0000-0000-000000000000}"/>
          </ac:picMkLst>
        </pc:picChg>
      </pc:sldChg>
      <pc:sldChg chg="addSp modSp mod modAnim">
        <pc:chgData name="Gerard Gough" userId="43c64914-c4e1-4cf3-b718-d42bc7584026" providerId="ADAL" clId="{07E187D6-BA53-4B3C-B914-CBEDC0FBB5F9}" dt="2022-01-11T14:51:43.468" v="559"/>
        <pc:sldMkLst>
          <pc:docMk/>
          <pc:sldMk cId="570856735" sldId="269"/>
        </pc:sldMkLst>
        <pc:spChg chg="mod">
          <ac:chgData name="Gerard Gough" userId="43c64914-c4e1-4cf3-b718-d42bc7584026" providerId="ADAL" clId="{07E187D6-BA53-4B3C-B914-CBEDC0FBB5F9}" dt="2022-01-11T14:47:39.427" v="475" actId="14100"/>
          <ac:spMkLst>
            <pc:docMk/>
            <pc:sldMk cId="570856735" sldId="269"/>
            <ac:spMk id="3" creationId="{00000000-0000-0000-0000-000000000000}"/>
          </ac:spMkLst>
        </pc:spChg>
        <pc:spChg chg="mod">
          <ac:chgData name="Gerard Gough" userId="43c64914-c4e1-4cf3-b718-d42bc7584026" providerId="ADAL" clId="{07E187D6-BA53-4B3C-B914-CBEDC0FBB5F9}" dt="2022-01-11T14:48:39.780" v="489" actId="20577"/>
          <ac:spMkLst>
            <pc:docMk/>
            <pc:sldMk cId="570856735" sldId="269"/>
            <ac:spMk id="4" creationId="{00000000-0000-0000-0000-000000000000}"/>
          </ac:spMkLst>
        </pc:spChg>
        <pc:spChg chg="add mod">
          <ac:chgData name="Gerard Gough" userId="43c64914-c4e1-4cf3-b718-d42bc7584026" providerId="ADAL" clId="{07E187D6-BA53-4B3C-B914-CBEDC0FBB5F9}" dt="2022-01-11T14:46:31.593" v="458"/>
          <ac:spMkLst>
            <pc:docMk/>
            <pc:sldMk cId="570856735" sldId="269"/>
            <ac:spMk id="5" creationId="{5DDCA6B4-E080-4D56-AB47-565EB12050E1}"/>
          </ac:spMkLst>
        </pc:spChg>
        <pc:picChg chg="mod">
          <ac:chgData name="Gerard Gough" userId="43c64914-c4e1-4cf3-b718-d42bc7584026" providerId="ADAL" clId="{07E187D6-BA53-4B3C-B914-CBEDC0FBB5F9}" dt="2022-01-11T14:48:49.902" v="490" actId="208"/>
          <ac:picMkLst>
            <pc:docMk/>
            <pc:sldMk cId="570856735" sldId="269"/>
            <ac:picMk id="4098" creationId="{00000000-0000-0000-0000-000000000000}"/>
          </ac:picMkLst>
        </pc:picChg>
      </pc:sldChg>
      <pc:sldChg chg="addSp modSp mod modAnim">
        <pc:chgData name="Gerard Gough" userId="43c64914-c4e1-4cf3-b718-d42bc7584026" providerId="ADAL" clId="{07E187D6-BA53-4B3C-B914-CBEDC0FBB5F9}" dt="2022-01-11T14:58:11.810" v="638"/>
        <pc:sldMkLst>
          <pc:docMk/>
          <pc:sldMk cId="2480045430" sldId="270"/>
        </pc:sldMkLst>
        <pc:spChg chg="mod">
          <ac:chgData name="Gerard Gough" userId="43c64914-c4e1-4cf3-b718-d42bc7584026" providerId="ADAL" clId="{07E187D6-BA53-4B3C-B914-CBEDC0FBB5F9}" dt="2022-01-11T14:50:53.068" v="556" actId="313"/>
          <ac:spMkLst>
            <pc:docMk/>
            <pc:sldMk cId="2480045430" sldId="270"/>
            <ac:spMk id="3" creationId="{00000000-0000-0000-0000-000000000000}"/>
          </ac:spMkLst>
        </pc:spChg>
        <pc:spChg chg="add mod">
          <ac:chgData name="Gerard Gough" userId="43c64914-c4e1-4cf3-b718-d42bc7584026" providerId="ADAL" clId="{07E187D6-BA53-4B3C-B914-CBEDC0FBB5F9}" dt="2022-01-11T14:49:12.543" v="491"/>
          <ac:spMkLst>
            <pc:docMk/>
            <pc:sldMk cId="2480045430" sldId="270"/>
            <ac:spMk id="5" creationId="{6086DA09-39C5-439C-A1A1-C23C929C964A}"/>
          </ac:spMkLst>
        </pc:spChg>
        <pc:picChg chg="mod">
          <ac:chgData name="Gerard Gough" userId="43c64914-c4e1-4cf3-b718-d42bc7584026" providerId="ADAL" clId="{07E187D6-BA53-4B3C-B914-CBEDC0FBB5F9}" dt="2022-01-11T14:51:04.239" v="557" actId="208"/>
          <ac:picMkLst>
            <pc:docMk/>
            <pc:sldMk cId="2480045430" sldId="270"/>
            <ac:picMk id="4" creationId="{00000000-0000-0000-0000-000000000000}"/>
          </ac:picMkLst>
        </pc:picChg>
      </pc:sldChg>
      <pc:sldChg chg="addSp modSp mod modAnim">
        <pc:chgData name="Gerard Gough" userId="43c64914-c4e1-4cf3-b718-d42bc7584026" providerId="ADAL" clId="{07E187D6-BA53-4B3C-B914-CBEDC0FBB5F9}" dt="2022-01-11T14:58:15.126" v="639"/>
        <pc:sldMkLst>
          <pc:docMk/>
          <pc:sldMk cId="3113982857" sldId="271"/>
        </pc:sldMkLst>
        <pc:spChg chg="mod">
          <ac:chgData name="Gerard Gough" userId="43c64914-c4e1-4cf3-b718-d42bc7584026" providerId="ADAL" clId="{07E187D6-BA53-4B3C-B914-CBEDC0FBB5F9}" dt="2022-01-11T14:57:23.900" v="637" actId="1076"/>
          <ac:spMkLst>
            <pc:docMk/>
            <pc:sldMk cId="3113982857" sldId="271"/>
            <ac:spMk id="3" creationId="{00000000-0000-0000-0000-000000000000}"/>
          </ac:spMkLst>
        </pc:spChg>
        <pc:spChg chg="add mod">
          <ac:chgData name="Gerard Gough" userId="43c64914-c4e1-4cf3-b718-d42bc7584026" providerId="ADAL" clId="{07E187D6-BA53-4B3C-B914-CBEDC0FBB5F9}" dt="2022-01-11T14:51:54.883" v="560"/>
          <ac:spMkLst>
            <pc:docMk/>
            <pc:sldMk cId="3113982857" sldId="271"/>
            <ac:spMk id="5" creationId="{A950F172-831C-44F6-B9B4-8784725FC179}"/>
          </ac:spMkLst>
        </pc:spChg>
        <pc:picChg chg="mod">
          <ac:chgData name="Gerard Gough" userId="43c64914-c4e1-4cf3-b718-d42bc7584026" providerId="ADAL" clId="{07E187D6-BA53-4B3C-B914-CBEDC0FBB5F9}" dt="2022-01-11T14:57:11.833" v="636" actId="208"/>
          <ac:picMkLst>
            <pc:docMk/>
            <pc:sldMk cId="3113982857" sldId="271"/>
            <ac:picMk id="4" creationId="{00000000-0000-0000-0000-000000000000}"/>
          </ac:picMkLst>
        </pc:picChg>
      </pc:sldChg>
      <pc:sldChg chg="addSp modSp mod modAnim">
        <pc:chgData name="Gerard Gough" userId="43c64914-c4e1-4cf3-b718-d42bc7584026" providerId="ADAL" clId="{07E187D6-BA53-4B3C-B914-CBEDC0FBB5F9}" dt="2022-01-11T14:51:37.280" v="558"/>
        <pc:sldMkLst>
          <pc:docMk/>
          <pc:sldMk cId="1409205274" sldId="272"/>
        </pc:sldMkLst>
        <pc:spChg chg="mod">
          <ac:chgData name="Gerard Gough" userId="43c64914-c4e1-4cf3-b718-d42bc7584026" providerId="ADAL" clId="{07E187D6-BA53-4B3C-B914-CBEDC0FBB5F9}" dt="2022-01-11T14:43:59.159" v="447" actId="1036"/>
          <ac:spMkLst>
            <pc:docMk/>
            <pc:sldMk cId="1409205274" sldId="272"/>
            <ac:spMk id="3" creationId="{00000000-0000-0000-0000-000000000000}"/>
          </ac:spMkLst>
        </pc:spChg>
        <pc:spChg chg="add mod">
          <ac:chgData name="Gerard Gough" userId="43c64914-c4e1-4cf3-b718-d42bc7584026" providerId="ADAL" clId="{07E187D6-BA53-4B3C-B914-CBEDC0FBB5F9}" dt="2022-01-11T14:41:49.395" v="426"/>
          <ac:spMkLst>
            <pc:docMk/>
            <pc:sldMk cId="1409205274" sldId="272"/>
            <ac:spMk id="5" creationId="{3E791EE9-1CE9-4A2A-AE82-0317EAFE211D}"/>
          </ac:spMkLst>
        </pc:spChg>
        <pc:picChg chg="mod">
          <ac:chgData name="Gerard Gough" userId="43c64914-c4e1-4cf3-b718-d42bc7584026" providerId="ADAL" clId="{07E187D6-BA53-4B3C-B914-CBEDC0FBB5F9}" dt="2022-01-11T14:46:17.049" v="457" actId="208"/>
          <ac:picMkLst>
            <pc:docMk/>
            <pc:sldMk cId="1409205274" sldId="272"/>
            <ac:picMk id="4" creationId="{00000000-0000-0000-0000-000000000000}"/>
          </ac:picMkLst>
        </pc:picChg>
        <pc:picChg chg="mod">
          <ac:chgData name="Gerard Gough" userId="43c64914-c4e1-4cf3-b718-d42bc7584026" providerId="ADAL" clId="{07E187D6-BA53-4B3C-B914-CBEDC0FBB5F9}" dt="2022-01-11T14:46:17.049" v="457" actId="208"/>
          <ac:picMkLst>
            <pc:docMk/>
            <pc:sldMk cId="1409205274" sldId="272"/>
            <ac:picMk id="6146" creationId="{00000000-0000-0000-0000-000000000000}"/>
          </ac:picMkLst>
        </pc:picChg>
      </pc:sldChg>
      <pc:sldChg chg="addSp modSp mod modAnim">
        <pc:chgData name="Gerard Gough" userId="43c64914-c4e1-4cf3-b718-d42bc7584026" providerId="ADAL" clId="{07E187D6-BA53-4B3C-B914-CBEDC0FBB5F9}" dt="2022-01-11T15:02:20.757" v="683" actId="20577"/>
        <pc:sldMkLst>
          <pc:docMk/>
          <pc:sldMk cId="4216152481" sldId="273"/>
        </pc:sldMkLst>
        <pc:spChg chg="mod">
          <ac:chgData name="Gerard Gough" userId="43c64914-c4e1-4cf3-b718-d42bc7584026" providerId="ADAL" clId="{07E187D6-BA53-4B3C-B914-CBEDC0FBB5F9}" dt="2022-01-11T15:02:20.757" v="683" actId="20577"/>
          <ac:spMkLst>
            <pc:docMk/>
            <pc:sldMk cId="4216152481" sldId="273"/>
            <ac:spMk id="3" creationId="{00000000-0000-0000-0000-000000000000}"/>
          </ac:spMkLst>
        </pc:spChg>
        <pc:spChg chg="add mod">
          <ac:chgData name="Gerard Gough" userId="43c64914-c4e1-4cf3-b718-d42bc7584026" providerId="ADAL" clId="{07E187D6-BA53-4B3C-B914-CBEDC0FBB5F9}" dt="2022-01-11T15:01:50.207" v="677"/>
          <ac:spMkLst>
            <pc:docMk/>
            <pc:sldMk cId="4216152481" sldId="273"/>
            <ac:spMk id="4" creationId="{EA7AE8FC-01B9-43E5-B575-136F1E725375}"/>
          </ac:spMkLst>
        </pc:spChg>
      </pc:sldChg>
      <pc:sldChg chg="addSp modSp mod modAnim">
        <pc:chgData name="Gerard Gough" userId="43c64914-c4e1-4cf3-b718-d42bc7584026" providerId="ADAL" clId="{07E187D6-BA53-4B3C-B914-CBEDC0FBB5F9}" dt="2022-01-11T15:10:27.974" v="783" actId="14100"/>
        <pc:sldMkLst>
          <pc:docMk/>
          <pc:sldMk cId="2089319840" sldId="274"/>
        </pc:sldMkLst>
        <pc:spChg chg="mod">
          <ac:chgData name="Gerard Gough" userId="43c64914-c4e1-4cf3-b718-d42bc7584026" providerId="ADAL" clId="{07E187D6-BA53-4B3C-B914-CBEDC0FBB5F9}" dt="2022-01-11T15:10:27.974" v="783" actId="14100"/>
          <ac:spMkLst>
            <pc:docMk/>
            <pc:sldMk cId="2089319840" sldId="274"/>
            <ac:spMk id="3" creationId="{00000000-0000-0000-0000-000000000000}"/>
          </ac:spMkLst>
        </pc:spChg>
        <pc:spChg chg="add mod">
          <ac:chgData name="Gerard Gough" userId="43c64914-c4e1-4cf3-b718-d42bc7584026" providerId="ADAL" clId="{07E187D6-BA53-4B3C-B914-CBEDC0FBB5F9}" dt="2022-01-11T15:07:44.010" v="754"/>
          <ac:spMkLst>
            <pc:docMk/>
            <pc:sldMk cId="2089319840" sldId="274"/>
            <ac:spMk id="4" creationId="{80BC9B9A-344A-4E11-BF1F-4410BBACB4D9}"/>
          </ac:spMkLst>
        </pc:spChg>
      </pc:sldChg>
      <pc:sldChg chg="addSp modSp mod modAnim">
        <pc:chgData name="Gerard Gough" userId="43c64914-c4e1-4cf3-b718-d42bc7584026" providerId="ADAL" clId="{07E187D6-BA53-4B3C-B914-CBEDC0FBB5F9}" dt="2022-01-11T15:11:52.253" v="798"/>
        <pc:sldMkLst>
          <pc:docMk/>
          <pc:sldMk cId="816845367" sldId="275"/>
        </pc:sldMkLst>
        <pc:spChg chg="mod">
          <ac:chgData name="Gerard Gough" userId="43c64914-c4e1-4cf3-b718-d42bc7584026" providerId="ADAL" clId="{07E187D6-BA53-4B3C-B914-CBEDC0FBB5F9}" dt="2022-01-11T15:11:42.590" v="797" actId="20577"/>
          <ac:spMkLst>
            <pc:docMk/>
            <pc:sldMk cId="816845367" sldId="275"/>
            <ac:spMk id="3" creationId="{00000000-0000-0000-0000-000000000000}"/>
          </ac:spMkLst>
        </pc:spChg>
        <pc:spChg chg="add mod">
          <ac:chgData name="Gerard Gough" userId="43c64914-c4e1-4cf3-b718-d42bc7584026" providerId="ADAL" clId="{07E187D6-BA53-4B3C-B914-CBEDC0FBB5F9}" dt="2022-01-11T15:10:44.522" v="784"/>
          <ac:spMkLst>
            <pc:docMk/>
            <pc:sldMk cId="816845367" sldId="275"/>
            <ac:spMk id="4" creationId="{D746431B-A49F-4F90-AE24-1F814ECCBC3B}"/>
          </ac:spMkLst>
        </pc:spChg>
      </pc:sldChg>
      <pc:sldChg chg="addSp modSp mod modAnim">
        <pc:chgData name="Gerard Gough" userId="43c64914-c4e1-4cf3-b718-d42bc7584026" providerId="ADAL" clId="{07E187D6-BA53-4B3C-B914-CBEDC0FBB5F9}" dt="2022-01-11T15:07:27.101" v="753"/>
        <pc:sldMkLst>
          <pc:docMk/>
          <pc:sldMk cId="397277985" sldId="276"/>
        </pc:sldMkLst>
        <pc:spChg chg="mod">
          <ac:chgData name="Gerard Gough" userId="43c64914-c4e1-4cf3-b718-d42bc7584026" providerId="ADAL" clId="{07E187D6-BA53-4B3C-B914-CBEDC0FBB5F9}" dt="2022-01-11T15:04:02.350" v="751" actId="120"/>
          <ac:spMkLst>
            <pc:docMk/>
            <pc:sldMk cId="397277985" sldId="276"/>
            <ac:spMk id="3" creationId="{00000000-0000-0000-0000-000000000000}"/>
          </ac:spMkLst>
        </pc:spChg>
        <pc:spChg chg="add mod">
          <ac:chgData name="Gerard Gough" userId="43c64914-c4e1-4cf3-b718-d42bc7584026" providerId="ADAL" clId="{07E187D6-BA53-4B3C-B914-CBEDC0FBB5F9}" dt="2022-01-11T15:02:34.722" v="684"/>
          <ac:spMkLst>
            <pc:docMk/>
            <pc:sldMk cId="397277985" sldId="276"/>
            <ac:spMk id="5" creationId="{ED2ADADF-11B4-4A6D-8986-366F6BCECA61}"/>
          </ac:spMkLst>
        </pc:spChg>
        <pc:picChg chg="mod">
          <ac:chgData name="Gerard Gough" userId="43c64914-c4e1-4cf3-b718-d42bc7584026" providerId="ADAL" clId="{07E187D6-BA53-4B3C-B914-CBEDC0FBB5F9}" dt="2022-01-11T15:04:14.070" v="752" actId="208"/>
          <ac:picMkLst>
            <pc:docMk/>
            <pc:sldMk cId="397277985" sldId="276"/>
            <ac:picMk id="4" creationId="{00000000-0000-0000-0000-000000000000}"/>
          </ac:picMkLst>
        </pc:picChg>
      </pc:sldChg>
      <pc:sldChg chg="addSp modSp mod modAnim">
        <pc:chgData name="Gerard Gough" userId="43c64914-c4e1-4cf3-b718-d42bc7584026" providerId="ADAL" clId="{07E187D6-BA53-4B3C-B914-CBEDC0FBB5F9}" dt="2022-01-11T15:15:46.847" v="852"/>
        <pc:sldMkLst>
          <pc:docMk/>
          <pc:sldMk cId="1288053877" sldId="277"/>
        </pc:sldMkLst>
        <pc:spChg chg="mod">
          <ac:chgData name="Gerard Gough" userId="43c64914-c4e1-4cf3-b718-d42bc7584026" providerId="ADAL" clId="{07E187D6-BA53-4B3C-B914-CBEDC0FBB5F9}" dt="2022-01-11T15:15:34.234" v="851" actId="27636"/>
          <ac:spMkLst>
            <pc:docMk/>
            <pc:sldMk cId="1288053877" sldId="277"/>
            <ac:spMk id="3" creationId="{00000000-0000-0000-0000-000000000000}"/>
          </ac:spMkLst>
        </pc:spChg>
        <pc:spChg chg="add mod">
          <ac:chgData name="Gerard Gough" userId="43c64914-c4e1-4cf3-b718-d42bc7584026" providerId="ADAL" clId="{07E187D6-BA53-4B3C-B914-CBEDC0FBB5F9}" dt="2022-01-11T15:13:46.877" v="813"/>
          <ac:spMkLst>
            <pc:docMk/>
            <pc:sldMk cId="1288053877" sldId="277"/>
            <ac:spMk id="4" creationId="{599E346B-CD76-4308-B88D-D25C98CF3F8A}"/>
          </ac:spMkLst>
        </pc:spChg>
      </pc:sldChg>
      <pc:sldChg chg="addSp modSp mod modAnim">
        <pc:chgData name="Gerard Gough" userId="43c64914-c4e1-4cf3-b718-d42bc7584026" providerId="ADAL" clId="{07E187D6-BA53-4B3C-B914-CBEDC0FBB5F9}" dt="2022-01-11T15:20:01.223" v="959" actId="20577"/>
        <pc:sldMkLst>
          <pc:docMk/>
          <pc:sldMk cId="239342799" sldId="278"/>
        </pc:sldMkLst>
        <pc:spChg chg="mod">
          <ac:chgData name="Gerard Gough" userId="43c64914-c4e1-4cf3-b718-d42bc7584026" providerId="ADAL" clId="{07E187D6-BA53-4B3C-B914-CBEDC0FBB5F9}" dt="2022-01-11T15:18:20.500" v="929" actId="1035"/>
          <ac:spMkLst>
            <pc:docMk/>
            <pc:sldMk cId="239342799" sldId="278"/>
            <ac:spMk id="2" creationId="{00000000-0000-0000-0000-000000000000}"/>
          </ac:spMkLst>
        </pc:spChg>
        <pc:spChg chg="mod">
          <ac:chgData name="Gerard Gough" userId="43c64914-c4e1-4cf3-b718-d42bc7584026" providerId="ADAL" clId="{07E187D6-BA53-4B3C-B914-CBEDC0FBB5F9}" dt="2022-01-11T15:20:01.223" v="959" actId="20577"/>
          <ac:spMkLst>
            <pc:docMk/>
            <pc:sldMk cId="239342799" sldId="278"/>
            <ac:spMk id="5" creationId="{00000000-0000-0000-0000-000000000000}"/>
          </ac:spMkLst>
        </pc:spChg>
        <pc:spChg chg="add mod">
          <ac:chgData name="Gerard Gough" userId="43c64914-c4e1-4cf3-b718-d42bc7584026" providerId="ADAL" clId="{07E187D6-BA53-4B3C-B914-CBEDC0FBB5F9}" dt="2022-01-11T15:16:27.633" v="854"/>
          <ac:spMkLst>
            <pc:docMk/>
            <pc:sldMk cId="239342799" sldId="278"/>
            <ac:spMk id="6" creationId="{30114D1D-D726-4CA8-971B-371074660B75}"/>
          </ac:spMkLst>
        </pc:spChg>
        <pc:picChg chg="mod">
          <ac:chgData name="Gerard Gough" userId="43c64914-c4e1-4cf3-b718-d42bc7584026" providerId="ADAL" clId="{07E187D6-BA53-4B3C-B914-CBEDC0FBB5F9}" dt="2022-01-11T15:19:32.269" v="953" actId="208"/>
          <ac:picMkLst>
            <pc:docMk/>
            <pc:sldMk cId="239342799" sldId="278"/>
            <ac:picMk id="4" creationId="{00000000-0000-0000-0000-000000000000}"/>
          </ac:picMkLst>
        </pc:picChg>
      </pc:sldChg>
      <pc:sldChg chg="addSp modSp mod">
        <pc:chgData name="Gerard Gough" userId="43c64914-c4e1-4cf3-b718-d42bc7584026" providerId="ADAL" clId="{07E187D6-BA53-4B3C-B914-CBEDC0FBB5F9}" dt="2022-01-11T15:52:58.553" v="1186" actId="313"/>
        <pc:sldMkLst>
          <pc:docMk/>
          <pc:sldMk cId="3260094543" sldId="279"/>
        </pc:sldMkLst>
        <pc:spChg chg="mod">
          <ac:chgData name="Gerard Gough" userId="43c64914-c4e1-4cf3-b718-d42bc7584026" providerId="ADAL" clId="{07E187D6-BA53-4B3C-B914-CBEDC0FBB5F9}" dt="2022-01-11T15:52:58.553" v="1186" actId="313"/>
          <ac:spMkLst>
            <pc:docMk/>
            <pc:sldMk cId="3260094543" sldId="279"/>
            <ac:spMk id="3" creationId="{00000000-0000-0000-0000-000000000000}"/>
          </ac:spMkLst>
        </pc:spChg>
        <pc:spChg chg="add mod">
          <ac:chgData name="Gerard Gough" userId="43c64914-c4e1-4cf3-b718-d42bc7584026" providerId="ADAL" clId="{07E187D6-BA53-4B3C-B914-CBEDC0FBB5F9}" dt="2022-01-11T15:51:18.524" v="1158"/>
          <ac:spMkLst>
            <pc:docMk/>
            <pc:sldMk cId="3260094543" sldId="279"/>
            <ac:spMk id="4" creationId="{F7B741A1-5071-484C-8541-8B4F32C01FE5}"/>
          </ac:spMkLst>
        </pc:spChg>
      </pc:sldChg>
      <pc:sldChg chg="addSp modSp mod modAnim">
        <pc:chgData name="Gerard Gough" userId="43c64914-c4e1-4cf3-b718-d42bc7584026" providerId="ADAL" clId="{07E187D6-BA53-4B3C-B914-CBEDC0FBB5F9}" dt="2022-01-11T14:42:15.620" v="427"/>
        <pc:sldMkLst>
          <pc:docMk/>
          <pc:sldMk cId="1931433915" sldId="280"/>
        </pc:sldMkLst>
        <pc:spChg chg="mod">
          <ac:chgData name="Gerard Gough" userId="43c64914-c4e1-4cf3-b718-d42bc7584026" providerId="ADAL" clId="{07E187D6-BA53-4B3C-B914-CBEDC0FBB5F9}" dt="2022-01-11T14:38:44.453" v="330" actId="1076"/>
          <ac:spMkLst>
            <pc:docMk/>
            <pc:sldMk cId="1931433915" sldId="280"/>
            <ac:spMk id="3" creationId="{00000000-0000-0000-0000-000000000000}"/>
          </ac:spMkLst>
        </pc:spChg>
        <pc:spChg chg="add mod">
          <ac:chgData name="Gerard Gough" userId="43c64914-c4e1-4cf3-b718-d42bc7584026" providerId="ADAL" clId="{07E187D6-BA53-4B3C-B914-CBEDC0FBB5F9}" dt="2022-01-11T14:36:27.958" v="302"/>
          <ac:spMkLst>
            <pc:docMk/>
            <pc:sldMk cId="1931433915" sldId="280"/>
            <ac:spMk id="4" creationId="{051BA666-9784-401C-9963-D9649487B531}"/>
          </ac:spMkLst>
        </pc:spChg>
        <pc:picChg chg="mod">
          <ac:chgData name="Gerard Gough" userId="43c64914-c4e1-4cf3-b718-d42bc7584026" providerId="ADAL" clId="{07E187D6-BA53-4B3C-B914-CBEDC0FBB5F9}" dt="2022-01-11T14:36:44.607" v="304" actId="1076"/>
          <ac:picMkLst>
            <pc:docMk/>
            <pc:sldMk cId="1931433915" sldId="280"/>
            <ac:picMk id="1028" creationId="{00000000-0000-0000-0000-000000000000}"/>
          </ac:picMkLst>
        </pc:picChg>
      </pc:sldChg>
      <pc:sldChg chg="addSp modSp mod modAnim">
        <pc:chgData name="Gerard Gough" userId="43c64914-c4e1-4cf3-b718-d42bc7584026" providerId="ADAL" clId="{07E187D6-BA53-4B3C-B914-CBEDC0FBB5F9}" dt="2022-01-11T15:13:34.156" v="812" actId="120"/>
        <pc:sldMkLst>
          <pc:docMk/>
          <pc:sldMk cId="2446742436" sldId="281"/>
        </pc:sldMkLst>
        <pc:spChg chg="mod">
          <ac:chgData name="Gerard Gough" userId="43c64914-c4e1-4cf3-b718-d42bc7584026" providerId="ADAL" clId="{07E187D6-BA53-4B3C-B914-CBEDC0FBB5F9}" dt="2022-01-11T15:13:34.156" v="812" actId="120"/>
          <ac:spMkLst>
            <pc:docMk/>
            <pc:sldMk cId="2446742436" sldId="281"/>
            <ac:spMk id="3" creationId="{00000000-0000-0000-0000-000000000000}"/>
          </ac:spMkLst>
        </pc:spChg>
        <pc:spChg chg="add mod">
          <ac:chgData name="Gerard Gough" userId="43c64914-c4e1-4cf3-b718-d42bc7584026" providerId="ADAL" clId="{07E187D6-BA53-4B3C-B914-CBEDC0FBB5F9}" dt="2022-01-11T15:12:11.877" v="800"/>
          <ac:spMkLst>
            <pc:docMk/>
            <pc:sldMk cId="2446742436" sldId="281"/>
            <ac:spMk id="4" creationId="{81D814CE-8EDD-404F-95A4-B0F40B3C292C}"/>
          </ac:spMkLst>
        </pc:spChg>
        <pc:picChg chg="mod">
          <ac:chgData name="Gerard Gough" userId="43c64914-c4e1-4cf3-b718-d42bc7584026" providerId="ADAL" clId="{07E187D6-BA53-4B3C-B914-CBEDC0FBB5F9}" dt="2022-01-11T15:12:32.739" v="803" actId="208"/>
          <ac:picMkLst>
            <pc:docMk/>
            <pc:sldMk cId="2446742436" sldId="281"/>
            <ac:picMk id="2050" creationId="{00000000-0000-0000-0000-000000000000}"/>
          </ac:picMkLst>
        </pc:picChg>
      </pc:sldChg>
      <pc:sldChg chg="addSp delSp modSp mod modAnim">
        <pc:chgData name="Gerard Gough" userId="43c64914-c4e1-4cf3-b718-d42bc7584026" providerId="ADAL" clId="{07E187D6-BA53-4B3C-B914-CBEDC0FBB5F9}" dt="2022-01-11T15:43:49.378" v="996" actId="208"/>
        <pc:sldMkLst>
          <pc:docMk/>
          <pc:sldMk cId="2314482328" sldId="282"/>
        </pc:sldMkLst>
        <pc:spChg chg="mod">
          <ac:chgData name="Gerard Gough" userId="43c64914-c4e1-4cf3-b718-d42bc7584026" providerId="ADAL" clId="{07E187D6-BA53-4B3C-B914-CBEDC0FBB5F9}" dt="2022-01-11T15:42:01.186" v="991" actId="1076"/>
          <ac:spMkLst>
            <pc:docMk/>
            <pc:sldMk cId="2314482328" sldId="282"/>
            <ac:spMk id="3" creationId="{00000000-0000-0000-0000-000000000000}"/>
          </ac:spMkLst>
        </pc:spChg>
        <pc:spChg chg="add del">
          <ac:chgData name="Gerard Gough" userId="43c64914-c4e1-4cf3-b718-d42bc7584026" providerId="ADAL" clId="{07E187D6-BA53-4B3C-B914-CBEDC0FBB5F9}" dt="2022-01-11T15:38:12.763" v="961" actId="22"/>
          <ac:spMkLst>
            <pc:docMk/>
            <pc:sldMk cId="2314482328" sldId="282"/>
            <ac:spMk id="5" creationId="{6DFA224C-33C4-45E7-A632-DD5219036C0C}"/>
          </ac:spMkLst>
        </pc:spChg>
        <pc:spChg chg="add mod">
          <ac:chgData name="Gerard Gough" userId="43c64914-c4e1-4cf3-b718-d42bc7584026" providerId="ADAL" clId="{07E187D6-BA53-4B3C-B914-CBEDC0FBB5F9}" dt="2022-01-11T15:38:18.822" v="962"/>
          <ac:spMkLst>
            <pc:docMk/>
            <pc:sldMk cId="2314482328" sldId="282"/>
            <ac:spMk id="6" creationId="{2562F0CF-345F-470E-973E-20910CC533ED}"/>
          </ac:spMkLst>
        </pc:spChg>
        <pc:picChg chg="mod">
          <ac:chgData name="Gerard Gough" userId="43c64914-c4e1-4cf3-b718-d42bc7584026" providerId="ADAL" clId="{07E187D6-BA53-4B3C-B914-CBEDC0FBB5F9}" dt="2022-01-11T15:43:49.378" v="996" actId="208"/>
          <ac:picMkLst>
            <pc:docMk/>
            <pc:sldMk cId="2314482328" sldId="282"/>
            <ac:picMk id="3074" creationId="{00000000-0000-0000-0000-000000000000}"/>
          </ac:picMkLst>
        </pc:picChg>
      </pc:sldChg>
      <pc:sldChg chg="addSp modSp mod modAnim">
        <pc:chgData name="Gerard Gough" userId="43c64914-c4e1-4cf3-b718-d42bc7584026" providerId="ADAL" clId="{07E187D6-BA53-4B3C-B914-CBEDC0FBB5F9}" dt="2022-01-11T15:53:22.409" v="1189"/>
        <pc:sldMkLst>
          <pc:docMk/>
          <pc:sldMk cId="1644950508" sldId="283"/>
        </pc:sldMkLst>
        <pc:spChg chg="mod">
          <ac:chgData name="Gerard Gough" userId="43c64914-c4e1-4cf3-b718-d42bc7584026" providerId="ADAL" clId="{07E187D6-BA53-4B3C-B914-CBEDC0FBB5F9}" dt="2022-01-11T15:53:08.359" v="1188" actId="313"/>
          <ac:spMkLst>
            <pc:docMk/>
            <pc:sldMk cId="1644950508" sldId="283"/>
            <ac:spMk id="5" creationId="{00000000-0000-0000-0000-000000000000}"/>
          </ac:spMkLst>
        </pc:spChg>
        <pc:spChg chg="mod">
          <ac:chgData name="Gerard Gough" userId="43c64914-c4e1-4cf3-b718-d42bc7584026" providerId="ADAL" clId="{07E187D6-BA53-4B3C-B914-CBEDC0FBB5F9}" dt="2022-01-11T15:47:36.595" v="1033" actId="255"/>
          <ac:spMkLst>
            <pc:docMk/>
            <pc:sldMk cId="1644950508" sldId="283"/>
            <ac:spMk id="6" creationId="{00000000-0000-0000-0000-000000000000}"/>
          </ac:spMkLst>
        </pc:spChg>
        <pc:spChg chg="add mod">
          <ac:chgData name="Gerard Gough" userId="43c64914-c4e1-4cf3-b718-d42bc7584026" providerId="ADAL" clId="{07E187D6-BA53-4B3C-B914-CBEDC0FBB5F9}" dt="2022-01-11T15:43:26.959" v="995"/>
          <ac:spMkLst>
            <pc:docMk/>
            <pc:sldMk cId="1644950508" sldId="283"/>
            <ac:spMk id="7" creationId="{388BF02B-5C59-4E57-91EE-AF13FB3CBD72}"/>
          </ac:spMkLst>
        </pc:spChg>
        <pc:picChg chg="mod">
          <ac:chgData name="Gerard Gough" userId="43c64914-c4e1-4cf3-b718-d42bc7584026" providerId="ADAL" clId="{07E187D6-BA53-4B3C-B914-CBEDC0FBB5F9}" dt="2022-01-11T15:49:51.293" v="1153" actId="208"/>
          <ac:picMkLst>
            <pc:docMk/>
            <pc:sldMk cId="1644950508" sldId="283"/>
            <ac:picMk id="4098" creationId="{00000000-0000-0000-0000-000000000000}"/>
          </ac:picMkLst>
        </pc:picChg>
      </pc:sldChg>
      <pc:sldChg chg="addSp modSp mod modAnim">
        <pc:chgData name="Gerard Gough" userId="43c64914-c4e1-4cf3-b718-d42bc7584026" providerId="ADAL" clId="{07E187D6-BA53-4B3C-B914-CBEDC0FBB5F9}" dt="2022-01-11T15:55:38.761" v="1250" actId="208"/>
        <pc:sldMkLst>
          <pc:docMk/>
          <pc:sldMk cId="2911316189" sldId="284"/>
        </pc:sldMkLst>
        <pc:spChg chg="mod">
          <ac:chgData name="Gerard Gough" userId="43c64914-c4e1-4cf3-b718-d42bc7584026" providerId="ADAL" clId="{07E187D6-BA53-4B3C-B914-CBEDC0FBB5F9}" dt="2022-01-11T15:55:04.100" v="1242" actId="255"/>
          <ac:spMkLst>
            <pc:docMk/>
            <pc:sldMk cId="2911316189" sldId="284"/>
            <ac:spMk id="2" creationId="{00000000-0000-0000-0000-000000000000}"/>
          </ac:spMkLst>
        </pc:spChg>
        <pc:spChg chg="mod">
          <ac:chgData name="Gerard Gough" userId="43c64914-c4e1-4cf3-b718-d42bc7584026" providerId="ADAL" clId="{07E187D6-BA53-4B3C-B914-CBEDC0FBB5F9}" dt="2022-01-11T15:55:13.361" v="1244" actId="27636"/>
          <ac:spMkLst>
            <pc:docMk/>
            <pc:sldMk cId="2911316189" sldId="284"/>
            <ac:spMk id="3" creationId="{00000000-0000-0000-0000-000000000000}"/>
          </ac:spMkLst>
        </pc:spChg>
        <pc:spChg chg="add mod">
          <ac:chgData name="Gerard Gough" userId="43c64914-c4e1-4cf3-b718-d42bc7584026" providerId="ADAL" clId="{07E187D6-BA53-4B3C-B914-CBEDC0FBB5F9}" dt="2022-01-11T15:53:36.465" v="1191"/>
          <ac:spMkLst>
            <pc:docMk/>
            <pc:sldMk cId="2911316189" sldId="284"/>
            <ac:spMk id="5" creationId="{09F83979-4A15-47C3-93CB-2A208013B6A7}"/>
          </ac:spMkLst>
        </pc:spChg>
        <pc:picChg chg="mod">
          <ac:chgData name="Gerard Gough" userId="43c64914-c4e1-4cf3-b718-d42bc7584026" providerId="ADAL" clId="{07E187D6-BA53-4B3C-B914-CBEDC0FBB5F9}" dt="2022-01-11T15:55:38.761" v="1250" actId="208"/>
          <ac:picMkLst>
            <pc:docMk/>
            <pc:sldMk cId="2911316189" sldId="284"/>
            <ac:picMk id="6146" creationId="{00000000-0000-0000-0000-000000000000}"/>
          </ac:picMkLst>
        </pc:picChg>
      </pc:sldChg>
      <pc:sldChg chg="addSp modSp mod modAnim">
        <pc:chgData name="Gerard Gough" userId="43c64914-c4e1-4cf3-b718-d42bc7584026" providerId="ADAL" clId="{07E187D6-BA53-4B3C-B914-CBEDC0FBB5F9}" dt="2022-01-11T15:58:08.343" v="1271"/>
        <pc:sldMkLst>
          <pc:docMk/>
          <pc:sldMk cId="1376611009" sldId="285"/>
        </pc:sldMkLst>
        <pc:spChg chg="mod">
          <ac:chgData name="Gerard Gough" userId="43c64914-c4e1-4cf3-b718-d42bc7584026" providerId="ADAL" clId="{07E187D6-BA53-4B3C-B914-CBEDC0FBB5F9}" dt="2022-01-11T15:56:38.383" v="1266" actId="27636"/>
          <ac:spMkLst>
            <pc:docMk/>
            <pc:sldMk cId="1376611009" sldId="285"/>
            <ac:spMk id="3" creationId="{00000000-0000-0000-0000-000000000000}"/>
          </ac:spMkLst>
        </pc:spChg>
        <pc:spChg chg="add mod">
          <ac:chgData name="Gerard Gough" userId="43c64914-c4e1-4cf3-b718-d42bc7584026" providerId="ADAL" clId="{07E187D6-BA53-4B3C-B914-CBEDC0FBB5F9}" dt="2022-01-11T15:55:48.313" v="1251"/>
          <ac:spMkLst>
            <pc:docMk/>
            <pc:sldMk cId="1376611009" sldId="285"/>
            <ac:spMk id="4" creationId="{9F5CCAE0-AC56-4AC6-ABD1-3251D6D05ABC}"/>
          </ac:spMkLst>
        </pc:spChg>
        <pc:picChg chg="mod">
          <ac:chgData name="Gerard Gough" userId="43c64914-c4e1-4cf3-b718-d42bc7584026" providerId="ADAL" clId="{07E187D6-BA53-4B3C-B914-CBEDC0FBB5F9}" dt="2022-01-11T15:56:56.271" v="1268" actId="208"/>
          <ac:picMkLst>
            <pc:docMk/>
            <pc:sldMk cId="1376611009" sldId="285"/>
            <ac:picMk id="5122" creationId="{00000000-0000-0000-0000-000000000000}"/>
          </ac:picMkLst>
        </pc:picChg>
      </pc:sldChg>
      <pc:sldChg chg="addSp modSp mod modAnim">
        <pc:chgData name="Gerard Gough" userId="43c64914-c4e1-4cf3-b718-d42bc7584026" providerId="ADAL" clId="{07E187D6-BA53-4B3C-B914-CBEDC0FBB5F9}" dt="2022-01-11T15:58:51.880" v="1282" actId="255"/>
        <pc:sldMkLst>
          <pc:docMk/>
          <pc:sldMk cId="3298644168" sldId="286"/>
        </pc:sldMkLst>
        <pc:spChg chg="mod">
          <ac:chgData name="Gerard Gough" userId="43c64914-c4e1-4cf3-b718-d42bc7584026" providerId="ADAL" clId="{07E187D6-BA53-4B3C-B914-CBEDC0FBB5F9}" dt="2022-01-11T15:58:51.880" v="1282" actId="255"/>
          <ac:spMkLst>
            <pc:docMk/>
            <pc:sldMk cId="3298644168" sldId="286"/>
            <ac:spMk id="3" creationId="{00000000-0000-0000-0000-000000000000}"/>
          </ac:spMkLst>
        </pc:spChg>
        <pc:spChg chg="add mod">
          <ac:chgData name="Gerard Gough" userId="43c64914-c4e1-4cf3-b718-d42bc7584026" providerId="ADAL" clId="{07E187D6-BA53-4B3C-B914-CBEDC0FBB5F9}" dt="2022-01-11T15:57:48.665" v="1269"/>
          <ac:spMkLst>
            <pc:docMk/>
            <pc:sldMk cId="3298644168" sldId="286"/>
            <ac:spMk id="4" creationId="{57742EB5-E9FE-4A43-AB90-D924635D47BA}"/>
          </ac:spMkLst>
        </pc:spChg>
      </pc:sldChg>
      <pc:sldChg chg="addSp modSp mod modAnim">
        <pc:chgData name="Gerard Gough" userId="43c64914-c4e1-4cf3-b718-d42bc7584026" providerId="ADAL" clId="{07E187D6-BA53-4B3C-B914-CBEDC0FBB5F9}" dt="2022-01-11T16:03:03.700" v="1325"/>
        <pc:sldMkLst>
          <pc:docMk/>
          <pc:sldMk cId="1673982669" sldId="287"/>
        </pc:sldMkLst>
        <pc:spChg chg="mod">
          <ac:chgData name="Gerard Gough" userId="43c64914-c4e1-4cf3-b718-d42bc7584026" providerId="ADAL" clId="{07E187D6-BA53-4B3C-B914-CBEDC0FBB5F9}" dt="2022-01-11T16:00:49.465" v="1300" actId="20577"/>
          <ac:spMkLst>
            <pc:docMk/>
            <pc:sldMk cId="1673982669" sldId="287"/>
            <ac:spMk id="3" creationId="{00000000-0000-0000-0000-000000000000}"/>
          </ac:spMkLst>
        </pc:spChg>
        <pc:spChg chg="add mod">
          <ac:chgData name="Gerard Gough" userId="43c64914-c4e1-4cf3-b718-d42bc7584026" providerId="ADAL" clId="{07E187D6-BA53-4B3C-B914-CBEDC0FBB5F9}" dt="2022-01-11T15:59:42.698" v="1286"/>
          <ac:spMkLst>
            <pc:docMk/>
            <pc:sldMk cId="1673982669" sldId="287"/>
            <ac:spMk id="5" creationId="{30D8D5A6-D119-4024-A64D-2133639F76CF}"/>
          </ac:spMkLst>
        </pc:spChg>
        <pc:picChg chg="mod">
          <ac:chgData name="Gerard Gough" userId="43c64914-c4e1-4cf3-b718-d42bc7584026" providerId="ADAL" clId="{07E187D6-BA53-4B3C-B914-CBEDC0FBB5F9}" dt="2022-01-11T16:00:56.133" v="1301" actId="208"/>
          <ac:picMkLst>
            <pc:docMk/>
            <pc:sldMk cId="1673982669" sldId="287"/>
            <ac:picMk id="4" creationId="{00000000-0000-0000-0000-000000000000}"/>
          </ac:picMkLst>
        </pc:picChg>
      </pc:sldChg>
      <pc:sldChg chg="addSp modSp mod modAnim">
        <pc:chgData name="Gerard Gough" userId="43c64914-c4e1-4cf3-b718-d42bc7584026" providerId="ADAL" clId="{07E187D6-BA53-4B3C-B914-CBEDC0FBB5F9}" dt="2022-01-11T16:03:29.278" v="1328" actId="208"/>
        <pc:sldMkLst>
          <pc:docMk/>
          <pc:sldMk cId="2282942156" sldId="288"/>
        </pc:sldMkLst>
        <pc:spChg chg="mod">
          <ac:chgData name="Gerard Gough" userId="43c64914-c4e1-4cf3-b718-d42bc7584026" providerId="ADAL" clId="{07E187D6-BA53-4B3C-B914-CBEDC0FBB5F9}" dt="2022-01-11T16:02:24.459" v="1323" actId="20577"/>
          <ac:spMkLst>
            <pc:docMk/>
            <pc:sldMk cId="2282942156" sldId="288"/>
            <ac:spMk id="3" creationId="{00000000-0000-0000-0000-000000000000}"/>
          </ac:spMkLst>
        </pc:spChg>
        <pc:spChg chg="add mod">
          <ac:chgData name="Gerard Gough" userId="43c64914-c4e1-4cf3-b718-d42bc7584026" providerId="ADAL" clId="{07E187D6-BA53-4B3C-B914-CBEDC0FBB5F9}" dt="2022-01-11T16:01:29.012" v="1302"/>
          <ac:spMkLst>
            <pc:docMk/>
            <pc:sldMk cId="2282942156" sldId="288"/>
            <ac:spMk id="5" creationId="{384547D3-ACF4-4035-84F5-C9744903CFB3}"/>
          </ac:spMkLst>
        </pc:spChg>
        <pc:picChg chg="mod">
          <ac:chgData name="Gerard Gough" userId="43c64914-c4e1-4cf3-b718-d42bc7584026" providerId="ADAL" clId="{07E187D6-BA53-4B3C-B914-CBEDC0FBB5F9}" dt="2022-01-11T16:03:29.278" v="1328" actId="208"/>
          <ac:picMkLst>
            <pc:docMk/>
            <pc:sldMk cId="2282942156" sldId="288"/>
            <ac:picMk id="4" creationId="{00000000-0000-0000-0000-000000000000}"/>
          </ac:picMkLst>
        </pc:picChg>
      </pc:sldChg>
      <pc:sldChg chg="addSp modSp mod modAnim">
        <pc:chgData name="Gerard Gough" userId="43c64914-c4e1-4cf3-b718-d42bc7584026" providerId="ADAL" clId="{07E187D6-BA53-4B3C-B914-CBEDC0FBB5F9}" dt="2022-01-11T16:04:49.662" v="1370" actId="1076"/>
        <pc:sldMkLst>
          <pc:docMk/>
          <pc:sldMk cId="1372796122" sldId="289"/>
        </pc:sldMkLst>
        <pc:spChg chg="mod">
          <ac:chgData name="Gerard Gough" userId="43c64914-c4e1-4cf3-b718-d42bc7584026" providerId="ADAL" clId="{07E187D6-BA53-4B3C-B914-CBEDC0FBB5F9}" dt="2022-01-11T16:04:34.649" v="1369" actId="20577"/>
          <ac:spMkLst>
            <pc:docMk/>
            <pc:sldMk cId="1372796122" sldId="289"/>
            <ac:spMk id="3" creationId="{00000000-0000-0000-0000-000000000000}"/>
          </ac:spMkLst>
        </pc:spChg>
        <pc:spChg chg="add mod">
          <ac:chgData name="Gerard Gough" userId="43c64914-c4e1-4cf3-b718-d42bc7584026" providerId="ADAL" clId="{07E187D6-BA53-4B3C-B914-CBEDC0FBB5F9}" dt="2022-01-11T16:03:35.932" v="1329"/>
          <ac:spMkLst>
            <pc:docMk/>
            <pc:sldMk cId="1372796122" sldId="289"/>
            <ac:spMk id="5" creationId="{B2752E13-6712-4924-A697-C89498739881}"/>
          </ac:spMkLst>
        </pc:spChg>
        <pc:picChg chg="mod">
          <ac:chgData name="Gerard Gough" userId="43c64914-c4e1-4cf3-b718-d42bc7584026" providerId="ADAL" clId="{07E187D6-BA53-4B3C-B914-CBEDC0FBB5F9}" dt="2022-01-11T16:04:49.662" v="1370" actId="1076"/>
          <ac:picMkLst>
            <pc:docMk/>
            <pc:sldMk cId="1372796122" sldId="289"/>
            <ac:picMk id="4" creationId="{00000000-0000-0000-0000-000000000000}"/>
          </ac:picMkLst>
        </pc:picChg>
      </pc:sldChg>
      <pc:sldChg chg="addSp modSp mod modAnim">
        <pc:chgData name="Gerard Gough" userId="43c64914-c4e1-4cf3-b718-d42bc7584026" providerId="ADAL" clId="{07E187D6-BA53-4B3C-B914-CBEDC0FBB5F9}" dt="2022-01-11T16:06:32.052" v="1382" actId="20577"/>
        <pc:sldMkLst>
          <pc:docMk/>
          <pc:sldMk cId="398444836" sldId="290"/>
        </pc:sldMkLst>
        <pc:spChg chg="mod">
          <ac:chgData name="Gerard Gough" userId="43c64914-c4e1-4cf3-b718-d42bc7584026" providerId="ADAL" clId="{07E187D6-BA53-4B3C-B914-CBEDC0FBB5F9}" dt="2022-01-11T16:06:32.052" v="1382" actId="20577"/>
          <ac:spMkLst>
            <pc:docMk/>
            <pc:sldMk cId="398444836" sldId="290"/>
            <ac:spMk id="3" creationId="{00000000-0000-0000-0000-000000000000}"/>
          </ac:spMkLst>
        </pc:spChg>
        <pc:spChg chg="add mod">
          <ac:chgData name="Gerard Gough" userId="43c64914-c4e1-4cf3-b718-d42bc7584026" providerId="ADAL" clId="{07E187D6-BA53-4B3C-B914-CBEDC0FBB5F9}" dt="2022-01-11T16:05:19.921" v="1371"/>
          <ac:spMkLst>
            <pc:docMk/>
            <pc:sldMk cId="398444836" sldId="290"/>
            <ac:spMk id="4" creationId="{279B3C42-AF40-469D-9B5D-3044889A036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C2D257-5383-47EB-AF77-D2E2784917E9}"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458F4-35A3-4020-AA1A-FF913EFD64F0}" type="slidenum">
              <a:rPr lang="en-US" smtClean="0"/>
              <a:t>‹#›</a:t>
            </a:fld>
            <a:endParaRPr lang="en-US"/>
          </a:p>
        </p:txBody>
      </p:sp>
    </p:spTree>
    <p:extLst>
      <p:ext uri="{BB962C8B-B14F-4D97-AF65-F5344CB8AC3E}">
        <p14:creationId xmlns:p14="http://schemas.microsoft.com/office/powerpoint/2010/main" val="3057925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C2D257-5383-47EB-AF77-D2E2784917E9}"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458F4-35A3-4020-AA1A-FF913EFD64F0}" type="slidenum">
              <a:rPr lang="en-US" smtClean="0"/>
              <a:t>‹#›</a:t>
            </a:fld>
            <a:endParaRPr lang="en-US"/>
          </a:p>
        </p:txBody>
      </p:sp>
    </p:spTree>
    <p:extLst>
      <p:ext uri="{BB962C8B-B14F-4D97-AF65-F5344CB8AC3E}">
        <p14:creationId xmlns:p14="http://schemas.microsoft.com/office/powerpoint/2010/main" val="197511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C2D257-5383-47EB-AF77-D2E2784917E9}"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458F4-35A3-4020-AA1A-FF913EFD64F0}" type="slidenum">
              <a:rPr lang="en-US" smtClean="0"/>
              <a:t>‹#›</a:t>
            </a:fld>
            <a:endParaRPr lang="en-US"/>
          </a:p>
        </p:txBody>
      </p:sp>
    </p:spTree>
    <p:extLst>
      <p:ext uri="{BB962C8B-B14F-4D97-AF65-F5344CB8AC3E}">
        <p14:creationId xmlns:p14="http://schemas.microsoft.com/office/powerpoint/2010/main" val="203652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C2D257-5383-47EB-AF77-D2E2784917E9}"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458F4-35A3-4020-AA1A-FF913EFD64F0}" type="slidenum">
              <a:rPr lang="en-US" smtClean="0"/>
              <a:t>‹#›</a:t>
            </a:fld>
            <a:endParaRPr lang="en-US"/>
          </a:p>
        </p:txBody>
      </p:sp>
    </p:spTree>
    <p:extLst>
      <p:ext uri="{BB962C8B-B14F-4D97-AF65-F5344CB8AC3E}">
        <p14:creationId xmlns:p14="http://schemas.microsoft.com/office/powerpoint/2010/main" val="977756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2D257-5383-47EB-AF77-D2E2784917E9}"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458F4-35A3-4020-AA1A-FF913EFD64F0}" type="slidenum">
              <a:rPr lang="en-US" smtClean="0"/>
              <a:t>‹#›</a:t>
            </a:fld>
            <a:endParaRPr lang="en-US"/>
          </a:p>
        </p:txBody>
      </p:sp>
    </p:spTree>
    <p:extLst>
      <p:ext uri="{BB962C8B-B14F-4D97-AF65-F5344CB8AC3E}">
        <p14:creationId xmlns:p14="http://schemas.microsoft.com/office/powerpoint/2010/main" val="413866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C2D257-5383-47EB-AF77-D2E2784917E9}"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458F4-35A3-4020-AA1A-FF913EFD64F0}" type="slidenum">
              <a:rPr lang="en-US" smtClean="0"/>
              <a:t>‹#›</a:t>
            </a:fld>
            <a:endParaRPr lang="en-US"/>
          </a:p>
        </p:txBody>
      </p:sp>
    </p:spTree>
    <p:extLst>
      <p:ext uri="{BB962C8B-B14F-4D97-AF65-F5344CB8AC3E}">
        <p14:creationId xmlns:p14="http://schemas.microsoft.com/office/powerpoint/2010/main" val="1978701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C2D257-5383-47EB-AF77-D2E2784917E9}"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F458F4-35A3-4020-AA1A-FF913EFD64F0}" type="slidenum">
              <a:rPr lang="en-US" smtClean="0"/>
              <a:t>‹#›</a:t>
            </a:fld>
            <a:endParaRPr lang="en-US"/>
          </a:p>
        </p:txBody>
      </p:sp>
    </p:spTree>
    <p:extLst>
      <p:ext uri="{BB962C8B-B14F-4D97-AF65-F5344CB8AC3E}">
        <p14:creationId xmlns:p14="http://schemas.microsoft.com/office/powerpoint/2010/main" val="161961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C2D257-5383-47EB-AF77-D2E2784917E9}"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F458F4-35A3-4020-AA1A-FF913EFD64F0}" type="slidenum">
              <a:rPr lang="en-US" smtClean="0"/>
              <a:t>‹#›</a:t>
            </a:fld>
            <a:endParaRPr lang="en-US"/>
          </a:p>
        </p:txBody>
      </p:sp>
    </p:spTree>
    <p:extLst>
      <p:ext uri="{BB962C8B-B14F-4D97-AF65-F5344CB8AC3E}">
        <p14:creationId xmlns:p14="http://schemas.microsoft.com/office/powerpoint/2010/main" val="225749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2D257-5383-47EB-AF77-D2E2784917E9}"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F458F4-35A3-4020-AA1A-FF913EFD64F0}" type="slidenum">
              <a:rPr lang="en-US" smtClean="0"/>
              <a:t>‹#›</a:t>
            </a:fld>
            <a:endParaRPr lang="en-US"/>
          </a:p>
        </p:txBody>
      </p:sp>
    </p:spTree>
    <p:extLst>
      <p:ext uri="{BB962C8B-B14F-4D97-AF65-F5344CB8AC3E}">
        <p14:creationId xmlns:p14="http://schemas.microsoft.com/office/powerpoint/2010/main" val="980853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C2D257-5383-47EB-AF77-D2E2784917E9}"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458F4-35A3-4020-AA1A-FF913EFD64F0}" type="slidenum">
              <a:rPr lang="en-US" smtClean="0"/>
              <a:t>‹#›</a:t>
            </a:fld>
            <a:endParaRPr lang="en-US"/>
          </a:p>
        </p:txBody>
      </p:sp>
    </p:spTree>
    <p:extLst>
      <p:ext uri="{BB962C8B-B14F-4D97-AF65-F5344CB8AC3E}">
        <p14:creationId xmlns:p14="http://schemas.microsoft.com/office/powerpoint/2010/main" val="311673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C2D257-5383-47EB-AF77-D2E2784917E9}"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458F4-35A3-4020-AA1A-FF913EFD64F0}" type="slidenum">
              <a:rPr lang="en-US" smtClean="0"/>
              <a:t>‹#›</a:t>
            </a:fld>
            <a:endParaRPr lang="en-US"/>
          </a:p>
        </p:txBody>
      </p:sp>
    </p:spTree>
    <p:extLst>
      <p:ext uri="{BB962C8B-B14F-4D97-AF65-F5344CB8AC3E}">
        <p14:creationId xmlns:p14="http://schemas.microsoft.com/office/powerpoint/2010/main" val="214400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2D257-5383-47EB-AF77-D2E2784917E9}" type="datetimeFigureOut">
              <a:rPr lang="en-US" smtClean="0"/>
              <a:t>1/11/2022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458F4-35A3-4020-AA1A-FF913EFD64F0}" type="slidenum">
              <a:rPr lang="en-US" smtClean="0"/>
              <a:t>‹#›</a:t>
            </a:fld>
            <a:endParaRPr lang="en-US"/>
          </a:p>
        </p:txBody>
      </p:sp>
    </p:spTree>
    <p:extLst>
      <p:ext uri="{BB962C8B-B14F-4D97-AF65-F5344CB8AC3E}">
        <p14:creationId xmlns:p14="http://schemas.microsoft.com/office/powerpoint/2010/main" val="4146858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98381"/>
            <a:ext cx="12192000" cy="1655762"/>
          </a:xfrm>
          <a:ln w="12700">
            <a:noFill/>
          </a:ln>
        </p:spPr>
        <p:txBody>
          <a:bodyPr>
            <a:noAutofit/>
          </a:bodyPr>
          <a:lstStyle/>
          <a:p>
            <a:pPr>
              <a:lnSpc>
                <a:spcPct val="100000"/>
              </a:lnSpc>
            </a:pPr>
            <a:r>
              <a:rPr lang="en-US" sz="3000" dirty="0">
                <a:solidFill>
                  <a:srgbClr val="C00000"/>
                </a:solidFill>
              </a:rPr>
              <a:t>Peace… is an order that is founded in truth, nurtured and animated by charity, and brought into effect under the auspices of freedom.</a:t>
            </a:r>
          </a:p>
          <a:p>
            <a:pPr>
              <a:lnSpc>
                <a:spcPct val="100000"/>
              </a:lnSpc>
            </a:pPr>
            <a:r>
              <a:rPr lang="en-US" sz="3000" b="1" dirty="0" err="1">
                <a:solidFill>
                  <a:srgbClr val="C00000"/>
                </a:solidFill>
              </a:rPr>
              <a:t>Pacem</a:t>
            </a:r>
            <a:r>
              <a:rPr lang="en-US" sz="3000" b="1" dirty="0">
                <a:solidFill>
                  <a:srgbClr val="C00000"/>
                </a:solidFill>
              </a:rPr>
              <a:t> in </a:t>
            </a:r>
            <a:r>
              <a:rPr lang="en-US" sz="3000" b="1" dirty="0" err="1">
                <a:solidFill>
                  <a:srgbClr val="C00000"/>
                </a:solidFill>
              </a:rPr>
              <a:t>Terris</a:t>
            </a:r>
            <a:r>
              <a:rPr lang="en-US" sz="3000" b="1" dirty="0">
                <a:solidFill>
                  <a:srgbClr val="C00000"/>
                </a:solidFill>
              </a:rPr>
              <a:t>, 1963, #167</a:t>
            </a:r>
            <a:endParaRPr lang="en-US" sz="3000" dirty="0">
              <a:solidFill>
                <a:srgbClr val="C00000"/>
              </a:solidFill>
            </a:endParaRPr>
          </a:p>
          <a:p>
            <a:endParaRPr lang="en-US" sz="3000" dirty="0"/>
          </a:p>
        </p:txBody>
      </p:sp>
      <p:pic>
        <p:nvPicPr>
          <p:cNvPr id="9" name="Picture 8" descr="Image result for catholic missionary world"/>
          <p:cNvPicPr/>
          <p:nvPr/>
        </p:nvPicPr>
        <p:blipFill rotWithShape="1">
          <a:blip r:embed="rId2" cstate="print">
            <a:extLst>
              <a:ext uri="{28A0092B-C50C-407E-A947-70E740481C1C}">
                <a14:useLocalDpi xmlns:a14="http://schemas.microsoft.com/office/drawing/2010/main" val="0"/>
              </a:ext>
            </a:extLst>
          </a:blip>
          <a:srcRect t="16082" b="16057"/>
          <a:stretch/>
        </p:blipFill>
        <p:spPr bwMode="auto">
          <a:xfrm>
            <a:off x="2920181" y="2585884"/>
            <a:ext cx="6351638" cy="2458064"/>
          </a:xfrm>
          <a:prstGeom prst="rect">
            <a:avLst/>
          </a:prstGeom>
          <a:noFill/>
          <a:ln>
            <a:solidFill>
              <a:srgbClr val="C00000"/>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grpSp>
        <p:nvGrpSpPr>
          <p:cNvPr id="7" name="Group 6">
            <a:extLst>
              <a:ext uri="{FF2B5EF4-FFF2-40B4-BE49-F238E27FC236}">
                <a16:creationId xmlns:a16="http://schemas.microsoft.com/office/drawing/2014/main" id="{4E3D535A-EF39-4EE8-875C-39FB2BFACEF2}"/>
              </a:ext>
            </a:extLst>
          </p:cNvPr>
          <p:cNvGrpSpPr/>
          <p:nvPr/>
        </p:nvGrpSpPr>
        <p:grpSpPr>
          <a:xfrm>
            <a:off x="1806652" y="179960"/>
            <a:ext cx="8578696" cy="2316105"/>
            <a:chOff x="1806652" y="0"/>
            <a:chExt cx="8578696" cy="2316105"/>
          </a:xfrm>
        </p:grpSpPr>
        <p:pic>
          <p:nvPicPr>
            <p:cNvPr id="8" name="Picture 7">
              <a:extLst>
                <a:ext uri="{FF2B5EF4-FFF2-40B4-BE49-F238E27FC236}">
                  <a16:creationId xmlns:a16="http://schemas.microsoft.com/office/drawing/2014/main" id="{4FFB2791-27C6-479E-B7A0-1B01837297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503359" y="0"/>
              <a:ext cx="7185282" cy="17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
              <a:extLst>
                <a:ext uri="{FF2B5EF4-FFF2-40B4-BE49-F238E27FC236}">
                  <a16:creationId xmlns:a16="http://schemas.microsoft.com/office/drawing/2014/main" id="{7D02B77C-B84C-4678-AA1F-2B49C01005CA}"/>
                </a:ext>
              </a:extLst>
            </p:cNvPr>
            <p:cNvSpPr txBox="1"/>
            <p:nvPr/>
          </p:nvSpPr>
          <p:spPr>
            <a:xfrm>
              <a:off x="1806652" y="1669774"/>
              <a:ext cx="857869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i="1" dirty="0">
                  <a:solidFill>
                    <a:srgbClr val="C00000"/>
                  </a:solidFill>
                  <a:latin typeface="Open Sans" panose="020B0606030504020204" pitchFamily="34" charset="0"/>
                  <a:ea typeface="Open Sans" panose="020B0606030504020204" pitchFamily="34" charset="0"/>
                  <a:cs typeface="Open Sans" panose="020B0606030504020204" pitchFamily="34" charset="0"/>
                </a:rPr>
                <a:t>The Church at Work in our World</a:t>
              </a:r>
            </a:p>
          </p:txBody>
        </p:sp>
      </p:grpSp>
    </p:spTree>
    <p:extLst>
      <p:ext uri="{BB962C8B-B14F-4D97-AF65-F5344CB8AC3E}">
        <p14:creationId xmlns:p14="http://schemas.microsoft.com/office/powerpoint/2010/main" val="4288581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562" y="1093509"/>
            <a:ext cx="6042309" cy="5540556"/>
          </a:xfrm>
          <a:ln w="12700">
            <a:noFill/>
          </a:ln>
        </p:spPr>
        <p:txBody>
          <a:bodyPr>
            <a:normAutofit/>
          </a:bodyPr>
          <a:lstStyle/>
          <a:p>
            <a:pPr marL="0" indent="0">
              <a:lnSpc>
                <a:spcPct val="15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God the Spirit of Love: The immanent and impersonal nature of God.  This is God around us who inspires and guides us from day to day. This is the source of love and grace of God working in us.</a:t>
            </a:r>
          </a:p>
          <a:p>
            <a:pPr marL="0" indent="0">
              <a:lnSpc>
                <a:spcPct val="150000"/>
              </a:lnSpc>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The mission of the Catholic Church is to promote the Gospel and guide people in leading lives that are good. It is the Holy Spirit that continues to guide the Church and guide people in their lives giving us the freedom to act.</a:t>
            </a:r>
          </a:p>
          <a:p>
            <a:pPr mar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Image result for what is catholic social teach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4883" y="1115634"/>
            <a:ext cx="3971554" cy="2597207"/>
          </a:xfrm>
          <a:prstGeom prst="rect">
            <a:avLst/>
          </a:prstGeom>
          <a:noFill/>
          <a:ln w="12700">
            <a:solidFill>
              <a:schemeClr val="bg1"/>
            </a:solidFill>
          </a:ln>
        </p:spPr>
      </p:pic>
      <p:pic>
        <p:nvPicPr>
          <p:cNvPr id="3078"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5460" y="3712841"/>
            <a:ext cx="3004782" cy="2810507"/>
          </a:xfrm>
          <a:prstGeom prst="rect">
            <a:avLst/>
          </a:prstGeom>
          <a:noFill/>
        </p:spPr>
      </p:pic>
      <p:sp>
        <p:nvSpPr>
          <p:cNvPr id="5" name="Title 1">
            <a:extLst>
              <a:ext uri="{FF2B5EF4-FFF2-40B4-BE49-F238E27FC236}">
                <a16:creationId xmlns:a16="http://schemas.microsoft.com/office/drawing/2014/main" id="{293DB98B-B6FE-4347-9594-B2D9B1E8D844}"/>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3834808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254" y="1159497"/>
            <a:ext cx="7448056" cy="5250634"/>
          </a:xfrm>
          <a:ln w="12700">
            <a:solidFill>
              <a:schemeClr val="bg1"/>
            </a:solidFill>
          </a:ln>
        </p:spPr>
        <p:txBody>
          <a:bodyPr>
            <a:normAutofit fontScale="70000" lnSpcReduction="20000"/>
          </a:bodyPr>
          <a:lstStyle/>
          <a:p>
            <a:pPr marL="0" indent="0">
              <a:lnSpc>
                <a:spcPct val="150000"/>
              </a:lnSpc>
              <a:buNone/>
            </a:pPr>
            <a:r>
              <a:rPr lang="en-US" dirty="0">
                <a:latin typeface="Open Sans" panose="020B0606030504020204" pitchFamily="34" charset="0"/>
                <a:ea typeface="Open Sans" panose="020B0606030504020204" pitchFamily="34" charset="0"/>
                <a:cs typeface="Open Sans" panose="020B0606030504020204" pitchFamily="34" charset="0"/>
              </a:rPr>
              <a:t>Pope Francis explained: “</a:t>
            </a:r>
            <a:r>
              <a:rPr lang="en-US" i="1" dirty="0">
                <a:latin typeface="Open Sans" panose="020B0606030504020204" pitchFamily="34" charset="0"/>
                <a:ea typeface="Open Sans" panose="020B0606030504020204" pitchFamily="34" charset="0"/>
                <a:cs typeface="Open Sans" panose="020B0606030504020204" pitchFamily="34" charset="0"/>
              </a:rPr>
              <a:t>There are still many Christians today who are unaware of how the Holy Spirit moves the Church. He's the one who works in the Church, in our hearts, He is the one who makes each Christian unique, but united together as one family of God. It's the Holy Spirit who opens the doors and invites us to bear witness to Jesus, as well as inspiring people to pray and to see God as father, liberating individuals.”</a:t>
            </a:r>
          </a:p>
          <a:p>
            <a:pPr marL="0" indent="0">
              <a:lnSpc>
                <a:spcPct val="150000"/>
              </a:lnSpc>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US" dirty="0">
                <a:latin typeface="Open Sans" panose="020B0606030504020204" pitchFamily="34" charset="0"/>
                <a:ea typeface="Open Sans" panose="020B0606030504020204" pitchFamily="34" charset="0"/>
                <a:cs typeface="Open Sans" panose="020B0606030504020204" pitchFamily="34" charset="0"/>
              </a:rPr>
              <a:t>All Christians are called to show love of God and love of </a:t>
            </a:r>
            <a:r>
              <a:rPr lang="en-US" dirty="0" err="1">
                <a:latin typeface="Open Sans" panose="020B0606030504020204" pitchFamily="34" charset="0"/>
                <a:ea typeface="Open Sans" panose="020B0606030504020204" pitchFamily="34" charset="0"/>
                <a:cs typeface="Open Sans" panose="020B0606030504020204" pitchFamily="34" charset="0"/>
              </a:rPr>
              <a:t>neighbour</a:t>
            </a:r>
            <a:r>
              <a:rPr lang="en-US" dirty="0">
                <a:latin typeface="Open Sans" panose="020B0606030504020204" pitchFamily="34" charset="0"/>
                <a:ea typeface="Open Sans" panose="020B0606030504020204" pitchFamily="34" charset="0"/>
                <a:cs typeface="Open Sans" panose="020B0606030504020204" pitchFamily="34" charset="0"/>
              </a:rPr>
              <a:t> and to put their faith into action by striving to make the world a better place for all</a:t>
            </a:r>
            <a:r>
              <a:rPr lang="en-GB" dirty="0">
                <a:solidFill>
                  <a:srgbClr val="4D5156"/>
                </a:solidFill>
                <a:latin typeface="arial" panose="020B0604020202020204" pitchFamily="34" charset="0"/>
              </a:rPr>
              <a:t>—</a:t>
            </a:r>
            <a:r>
              <a:rPr lang="en-US" dirty="0">
                <a:latin typeface="Open Sans" panose="020B0606030504020204" pitchFamily="34" charset="0"/>
                <a:ea typeface="Open Sans" panose="020B0606030504020204" pitchFamily="34" charset="0"/>
                <a:cs typeface="Open Sans" panose="020B0606030504020204" pitchFamily="34" charset="0"/>
              </a:rPr>
              <a:t>this is called Catholic Social Teaching. </a:t>
            </a:r>
          </a:p>
        </p:txBody>
      </p:sp>
      <p:pic>
        <p:nvPicPr>
          <p:cNvPr id="7" name="Picture 6" descr="http://www.jubilee-centre.org/wp-content/uploads/2017/03/p6-RT-CST-cover-533x755.png"/>
          <p:cNvPicPr/>
          <p:nvPr/>
        </p:nvPicPr>
        <p:blipFill rotWithShape="1">
          <a:blip r:embed="rId2">
            <a:extLst>
              <a:ext uri="{28A0092B-C50C-407E-A947-70E740481C1C}">
                <a14:useLocalDpi xmlns:a14="http://schemas.microsoft.com/office/drawing/2010/main" val="0"/>
              </a:ext>
            </a:extLst>
          </a:blip>
          <a:srcRect l="28889" t="49753" r="4473" b="-613"/>
          <a:stretch/>
        </p:blipFill>
        <p:spPr bwMode="auto">
          <a:xfrm>
            <a:off x="8114864" y="1863343"/>
            <a:ext cx="3444882" cy="3842942"/>
          </a:xfrm>
          <a:prstGeom prst="rect">
            <a:avLst/>
          </a:prstGeom>
          <a:noFill/>
          <a:ln w="12700">
            <a:solidFill>
              <a:schemeClr val="bg1"/>
            </a:solidFill>
          </a:ln>
          <a:extLst>
            <a:ext uri="{53640926-AAD7-44D8-BBD7-CCE9431645EC}">
              <a14:shadowObscured xmlns:a14="http://schemas.microsoft.com/office/drawing/2010/main"/>
            </a:ext>
          </a:extLst>
        </p:spPr>
      </p:pic>
      <p:sp>
        <p:nvSpPr>
          <p:cNvPr id="4" name="Title 1">
            <a:extLst>
              <a:ext uri="{FF2B5EF4-FFF2-40B4-BE49-F238E27FC236}">
                <a16:creationId xmlns:a16="http://schemas.microsoft.com/office/drawing/2014/main" id="{7F74CB38-EBA4-472C-8572-227101AB97EF}"/>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2237849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914400"/>
            <a:ext cx="9154212" cy="5262563"/>
          </a:xfrm>
        </p:spPr>
        <p:txBody>
          <a:bodyPr>
            <a:normAutofit fontScale="55000" lnSpcReduction="20000"/>
          </a:bodyPr>
          <a:lstStyle/>
          <a:p>
            <a:pPr marL="0" indent="0" algn="ctr">
              <a:lnSpc>
                <a:spcPct val="170000"/>
              </a:lnSpc>
              <a:buNone/>
            </a:pPr>
            <a:r>
              <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Task B</a:t>
            </a:r>
          </a:p>
          <a:p>
            <a:pPr algn="just">
              <a:lnSpc>
                <a:spcPct val="170000"/>
              </a:lnSpc>
            </a:pPr>
            <a:r>
              <a:rPr lang="en-US" sz="29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do Christians believe is revealed about the nature of God in the Gospels?</a:t>
            </a:r>
          </a:p>
          <a:p>
            <a:pPr algn="just">
              <a:lnSpc>
                <a:spcPct val="170000"/>
              </a:lnSpc>
            </a:pPr>
            <a:r>
              <a:rPr lang="en-US" sz="29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are the three distinct persons of the Trinity?</a:t>
            </a:r>
          </a:p>
          <a:p>
            <a:pPr algn="just">
              <a:lnSpc>
                <a:spcPct val="170000"/>
              </a:lnSpc>
            </a:pPr>
            <a:r>
              <a:rPr lang="en-US" sz="29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is the mission of the Catholic Church?</a:t>
            </a:r>
          </a:p>
          <a:p>
            <a:pPr algn="just">
              <a:lnSpc>
                <a:spcPct val="170000"/>
              </a:lnSpc>
            </a:pPr>
            <a:r>
              <a:rPr lang="en-US" sz="29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person of the Trinity continues to guide the Church?</a:t>
            </a:r>
          </a:p>
          <a:p>
            <a:pPr algn="just">
              <a:lnSpc>
                <a:spcPct val="170000"/>
              </a:lnSpc>
            </a:pPr>
            <a:r>
              <a:rPr lang="en-US" sz="2900" dirty="0">
                <a:solidFill>
                  <a:srgbClr val="C00000"/>
                </a:solidFill>
                <a:latin typeface="Open Sans" panose="020B0606030504020204" pitchFamily="34" charset="0"/>
                <a:ea typeface="Open Sans" panose="020B0606030504020204" pitchFamily="34" charset="0"/>
                <a:cs typeface="Open Sans" panose="020B0606030504020204" pitchFamily="34" charset="0"/>
              </a:rPr>
              <a:t>Do you agree that all people can act in ways that make the world a better place? Explain your answer. </a:t>
            </a:r>
          </a:p>
          <a:p>
            <a:pPr algn="just">
              <a:lnSpc>
                <a:spcPct val="170000"/>
              </a:lnSpc>
            </a:pPr>
            <a:r>
              <a:rPr lang="en-US" sz="29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“Prayer is the place of refuge for every worry, a foundation for cheerfulness, a source of constant happiness, a protection against sadness.</a:t>
            </a:r>
            <a:r>
              <a:rPr lang="en-US" sz="2900"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US" sz="29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St John Chrysostom</a:t>
            </a:r>
            <a:endParaRPr lang="en-US" sz="29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70000"/>
              </a:lnSpc>
            </a:pPr>
            <a:r>
              <a:rPr lang="en-US" sz="2900" dirty="0">
                <a:solidFill>
                  <a:srgbClr val="C00000"/>
                </a:solidFill>
                <a:latin typeface="Open Sans" panose="020B0606030504020204" pitchFamily="34" charset="0"/>
                <a:ea typeface="Open Sans" panose="020B0606030504020204" pitchFamily="34" charset="0"/>
                <a:cs typeface="Open Sans" panose="020B0606030504020204" pitchFamily="34" charset="0"/>
              </a:rPr>
              <a:t>Do you agree that prayer brings benefits to people’s lives? </a:t>
            </a:r>
          </a:p>
          <a:p>
            <a:pPr algn="just">
              <a:lnSpc>
                <a:spcPct val="170000"/>
              </a:lnSpc>
            </a:pPr>
            <a:r>
              <a:rPr lang="en-US" sz="2900" dirty="0">
                <a:solidFill>
                  <a:srgbClr val="C00000"/>
                </a:solidFill>
                <a:latin typeface="Open Sans" panose="020B0606030504020204" pitchFamily="34" charset="0"/>
                <a:ea typeface="Open Sans" panose="020B0606030504020204" pitchFamily="34" charset="0"/>
                <a:cs typeface="Open Sans" panose="020B0606030504020204" pitchFamily="34" charset="0"/>
              </a:rPr>
              <a:t>Create a poster explaining the Trinity</a:t>
            </a:r>
          </a:p>
          <a:p>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Image result for praying black and white"/>
          <p:cNvPicPr/>
          <p:nvPr/>
        </p:nvPicPr>
        <p:blipFill rotWithShape="1">
          <a:blip r:embed="rId2">
            <a:extLst>
              <a:ext uri="{28A0092B-C50C-407E-A947-70E740481C1C}">
                <a14:useLocalDpi xmlns:a14="http://schemas.microsoft.com/office/drawing/2010/main" val="0"/>
              </a:ext>
            </a:extLst>
          </a:blip>
          <a:srcRect l="19859" r="11321"/>
          <a:stretch/>
        </p:blipFill>
        <p:spPr bwMode="auto">
          <a:xfrm>
            <a:off x="9901023" y="1772865"/>
            <a:ext cx="2103120" cy="3545632"/>
          </a:xfrm>
          <a:prstGeom prst="rect">
            <a:avLst/>
          </a:prstGeom>
          <a:noFill/>
          <a:ln>
            <a:noFill/>
          </a:ln>
        </p:spPr>
      </p:pic>
      <p:sp>
        <p:nvSpPr>
          <p:cNvPr id="4" name="Title 1">
            <a:extLst>
              <a:ext uri="{FF2B5EF4-FFF2-40B4-BE49-F238E27FC236}">
                <a16:creationId xmlns:a16="http://schemas.microsoft.com/office/drawing/2014/main" id="{58B20D92-3766-4DC8-8F79-123182CC26DB}"/>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277827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0491" y="2334941"/>
            <a:ext cx="3676538" cy="3093928"/>
          </a:xfrm>
          <a:ln w="12700">
            <a:solidFill>
              <a:schemeClr val="bg1"/>
            </a:solidFill>
          </a:ln>
        </p:spPr>
        <p:txBody>
          <a:bodyPr>
            <a:normAutofit/>
          </a:bodyPr>
          <a:lstStyle/>
          <a:p>
            <a:pPr marL="0" indent="0" algn="ctr">
              <a:lnSpc>
                <a:spcPct val="150000"/>
              </a:lnSpc>
              <a:buNone/>
            </a:pPr>
            <a:r>
              <a:rPr lang="en-US" sz="2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Task</a:t>
            </a:r>
          </a:p>
          <a:p>
            <a:pPr marL="0" indent="0">
              <a:lnSpc>
                <a:spcPct val="150000"/>
              </a:lnSpc>
              <a:buNone/>
            </a:pPr>
            <a:r>
              <a:rPr lang="en-US" sz="2200" dirty="0">
                <a:solidFill>
                  <a:srgbClr val="C00000"/>
                </a:solidFill>
                <a:latin typeface="Open Sans" panose="020B0606030504020204" pitchFamily="34" charset="0"/>
                <a:ea typeface="Open Sans" panose="020B0606030504020204" pitchFamily="34" charset="0"/>
                <a:cs typeface="Open Sans" panose="020B0606030504020204" pitchFamily="34" charset="0"/>
              </a:rPr>
              <a:t>Create a </a:t>
            </a:r>
            <a:r>
              <a:rPr lang="en-US" sz="2200"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colour</a:t>
            </a:r>
            <a:r>
              <a:rPr lang="en-US" sz="2200" dirty="0">
                <a:solidFill>
                  <a:srgbClr val="C00000"/>
                </a:solidFill>
                <a:latin typeface="Open Sans" panose="020B0606030504020204" pitchFamily="34" charset="0"/>
                <a:ea typeface="Open Sans" panose="020B0606030504020204" pitchFamily="34" charset="0"/>
                <a:cs typeface="Open Sans" panose="020B0606030504020204" pitchFamily="34" charset="0"/>
              </a:rPr>
              <a:t>-symbol-image that you think represents the Holy Trinity</a:t>
            </a:r>
          </a:p>
        </p:txBody>
      </p:sp>
      <p:pic>
        <p:nvPicPr>
          <p:cNvPr id="1028" name="Picture 4" descr="Image result for colour symbol image making thinking vis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64" y="1311168"/>
            <a:ext cx="6855297" cy="514147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51BA666-9784-401C-9963-D9649487B531}"/>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1931433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1131217"/>
            <a:ext cx="5511281" cy="4996206"/>
          </a:xfrm>
          <a:ln w="12700">
            <a:solidFill>
              <a:schemeClr val="bg1"/>
            </a:solidFill>
          </a:ln>
        </p:spPr>
        <p:txBody>
          <a:bodyPr>
            <a:normAutofit/>
          </a:bodyPr>
          <a:lstStyle/>
          <a:p>
            <a:pPr marL="0" indent="0">
              <a:lnSpc>
                <a:spcPct val="160000"/>
              </a:lnSpc>
              <a:buNone/>
            </a:pPr>
            <a:r>
              <a:rPr lang="en-US" sz="2200" dirty="0">
                <a:latin typeface="Open Sans" panose="020B0606030504020204" pitchFamily="34" charset="0"/>
                <a:ea typeface="Open Sans" panose="020B0606030504020204" pitchFamily="34" charset="0"/>
                <a:cs typeface="Open Sans" panose="020B0606030504020204" pitchFamily="34" charset="0"/>
              </a:rPr>
              <a:t>Human dignity is something that can’t be taken away. Catholic Social Teaching states that each and every person has value, are worthy of great respect and must be free from slavery, manipulation and exploitation. Catholic belief is that all human beings are created in the image and likeness of God and therefore are worthy of respect and dignity. </a:t>
            </a:r>
          </a:p>
        </p:txBody>
      </p:sp>
      <p:sp>
        <p:nvSpPr>
          <p:cNvPr id="5" name="TextBox 4"/>
          <p:cNvSpPr txBox="1"/>
          <p:nvPr/>
        </p:nvSpPr>
        <p:spPr>
          <a:xfrm>
            <a:off x="430969" y="1264448"/>
            <a:ext cx="4873068" cy="523220"/>
          </a:xfrm>
          <a:prstGeom prst="rect">
            <a:avLst/>
          </a:prstGeom>
          <a:noFill/>
        </p:spPr>
        <p:txBody>
          <a:bodyPr wrap="square" rtlCol="0">
            <a:spAutoFit/>
          </a:bodyPr>
          <a:lstStyle/>
          <a:p>
            <a:pPr algn="ctr"/>
            <a:r>
              <a:rPr lang="en-US"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Wisdom and Compassion</a:t>
            </a:r>
          </a:p>
        </p:txBody>
      </p:sp>
      <p:pic>
        <p:nvPicPr>
          <p:cNvPr id="512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6" y="2010992"/>
            <a:ext cx="5232075" cy="4114315"/>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45484BE-30F9-4252-B5CF-35CBACC4008E}"/>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116089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943" y="1140643"/>
            <a:ext cx="4145886" cy="4980719"/>
          </a:xfrm>
          <a:ln w="12700">
            <a:solidFill>
              <a:schemeClr val="bg1"/>
            </a:solidFill>
          </a:ln>
        </p:spPr>
        <p:txBody>
          <a:bodyPr>
            <a:noAutofit/>
          </a:bodyPr>
          <a:lstStyle/>
          <a:p>
            <a:pPr marL="0" indent="0">
              <a:lnSpc>
                <a:spcPct val="150000"/>
              </a:lnSpc>
              <a:buNone/>
            </a:pPr>
            <a:r>
              <a:rPr lang="en-US" sz="2500" i="1" dirty="0">
                <a:latin typeface="Open Sans" panose="020B0606030504020204" pitchFamily="34" charset="0"/>
                <a:ea typeface="Open Sans" panose="020B0606030504020204" pitchFamily="34" charset="0"/>
                <a:cs typeface="Open Sans" panose="020B0606030504020204" pitchFamily="34" charset="0"/>
              </a:rPr>
              <a:t>“How can it be that it is not a news item when an elderly homeless person dies of exposure to the cold, but it is news when the stock market loses two points? This is a case of exclusion.”</a:t>
            </a:r>
            <a:r>
              <a:rPr lang="en-US" sz="2500" dirty="0">
                <a:latin typeface="Open Sans" panose="020B0606030504020204" pitchFamily="34" charset="0"/>
                <a:ea typeface="Open Sans" panose="020B0606030504020204" pitchFamily="34" charset="0"/>
                <a:cs typeface="Open Sans" panose="020B0606030504020204" pitchFamily="34" charset="0"/>
              </a:rPr>
              <a:t> </a:t>
            </a:r>
          </a:p>
          <a:p>
            <a:pPr marL="0" indent="0">
              <a:lnSpc>
                <a:spcPct val="150000"/>
              </a:lnSpc>
              <a:buNone/>
            </a:pPr>
            <a:r>
              <a:rPr lang="en-US" sz="2500" dirty="0">
                <a:latin typeface="Open Sans" panose="020B0606030504020204" pitchFamily="34" charset="0"/>
                <a:ea typeface="Open Sans" panose="020B0606030504020204" pitchFamily="34" charset="0"/>
                <a:cs typeface="Open Sans" panose="020B0606030504020204" pitchFamily="34" charset="0"/>
              </a:rPr>
              <a:t>Pope Francis, </a:t>
            </a:r>
            <a:r>
              <a:rPr lang="en-US" sz="2500" i="1" dirty="0" err="1">
                <a:latin typeface="Open Sans" panose="020B0606030504020204" pitchFamily="34" charset="0"/>
                <a:ea typeface="Open Sans" panose="020B0606030504020204" pitchFamily="34" charset="0"/>
                <a:cs typeface="Open Sans" panose="020B0606030504020204" pitchFamily="34" charset="0"/>
              </a:rPr>
              <a:t>Evangelii</a:t>
            </a:r>
            <a:r>
              <a:rPr lang="en-US" sz="2500" i="1" dirty="0">
                <a:latin typeface="Open Sans" panose="020B0606030504020204" pitchFamily="34" charset="0"/>
                <a:ea typeface="Open Sans" panose="020B0606030504020204" pitchFamily="34" charset="0"/>
                <a:cs typeface="Open Sans" panose="020B0606030504020204" pitchFamily="34" charset="0"/>
              </a:rPr>
              <a:t> Gaudium</a:t>
            </a:r>
          </a:p>
        </p:txBody>
      </p:sp>
      <p:pic>
        <p:nvPicPr>
          <p:cNvPr id="4" name="Picture 3" descr="Image result for pope francis evangelii gaudium"/>
          <p:cNvPicPr/>
          <p:nvPr/>
        </p:nvPicPr>
        <p:blipFill rotWithShape="1">
          <a:blip r:embed="rId2">
            <a:extLst>
              <a:ext uri="{28A0092B-C50C-407E-A947-70E740481C1C}">
                <a14:useLocalDpi xmlns:a14="http://schemas.microsoft.com/office/drawing/2010/main" val="0"/>
              </a:ext>
            </a:extLst>
          </a:blip>
          <a:srcRect l="1537" t="1806" r="1255" b="3343"/>
          <a:stretch/>
        </p:blipFill>
        <p:spPr bwMode="auto">
          <a:xfrm>
            <a:off x="6297105" y="1366886"/>
            <a:ext cx="4881745" cy="2743201"/>
          </a:xfrm>
          <a:prstGeom prst="rect">
            <a:avLst/>
          </a:prstGeom>
          <a:noFill/>
          <a:ln w="12700">
            <a:solidFill>
              <a:srgbClr val="C00000"/>
            </a:solidFill>
          </a:ln>
          <a:extLst>
            <a:ext uri="{53640926-AAD7-44D8-BBD7-CCE9431645EC}">
              <a14:shadowObscured xmlns:a14="http://schemas.microsoft.com/office/drawing/2010/main"/>
            </a:ext>
          </a:extLst>
        </p:spPr>
      </p:pic>
      <p:pic>
        <p:nvPicPr>
          <p:cNvPr id="6146" name="Picture 2" descr="Image result for homeless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726" y="4338280"/>
            <a:ext cx="3882219" cy="2136987"/>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E791EE9-1CE9-4A2A-AE82-0317EAFE211D}"/>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1409205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265" y="1187776"/>
            <a:ext cx="6154180" cy="2119925"/>
          </a:xfrm>
          <a:ln w="12700">
            <a:noFill/>
          </a:ln>
        </p:spPr>
        <p:txBody>
          <a:bodyPr>
            <a:normAutofit fontScale="70000" lnSpcReduction="20000"/>
          </a:bodyPr>
          <a:lstStyle/>
          <a:p>
            <a:pPr marL="0" indent="0">
              <a:lnSpc>
                <a:spcPct val="170000"/>
              </a:lnSpc>
              <a:buNone/>
            </a:pPr>
            <a:r>
              <a:rPr lang="en-US" dirty="0">
                <a:latin typeface="Open Sans" panose="020B0606030504020204" pitchFamily="34" charset="0"/>
                <a:ea typeface="Open Sans" panose="020B0606030504020204" pitchFamily="34" charset="0"/>
                <a:cs typeface="Open Sans" panose="020B0606030504020204" pitchFamily="34" charset="0"/>
              </a:rPr>
              <a:t>All Catholics are called to put their faith into action by making the world a better place. Jesus upset the ancient world view on how to treat people and advocated a new commandment to love. </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4098" name="Picture 2" descr="Image result for an eye for an eye gos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5207" y="1395167"/>
            <a:ext cx="3552528" cy="1912534"/>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4265" y="3359020"/>
            <a:ext cx="11241833" cy="3331810"/>
          </a:xfrm>
          <a:prstGeom prst="rect">
            <a:avLst/>
          </a:prstGeom>
          <a:noFill/>
        </p:spPr>
        <p:txBody>
          <a:bodyPr wrap="square" rtlCol="0">
            <a:spAutoFit/>
          </a:bodyPr>
          <a:lstStyle/>
          <a:p>
            <a:pPr algn="just">
              <a:lnSpc>
                <a:spcPct val="170000"/>
              </a:lnSpc>
            </a:pPr>
            <a:r>
              <a:rPr lang="en-US" i="1" dirty="0">
                <a:latin typeface="Open Sans" panose="020B0606030504020204" pitchFamily="34" charset="0"/>
                <a:ea typeface="Open Sans" panose="020B0606030504020204" pitchFamily="34" charset="0"/>
                <a:cs typeface="Open Sans" panose="020B0606030504020204" pitchFamily="34" charset="0"/>
              </a:rPr>
              <a:t>“You have heard how it was said: ‘Eye for eye and tooth for tooth.’ But I say this to you: offer no resistance to the wicked. On the contrary, if anyone hits you on the right cheek, offer him the other as well... And if anyone requires you to go one mile, go two miles with him. Give to anyone who asks you, and if anyone wants to borrow, do not turn away. 'You have heard how it was said, You will love your </a:t>
            </a:r>
            <a:r>
              <a:rPr lang="en-US" i="1" dirty="0" err="1">
                <a:latin typeface="Open Sans" panose="020B0606030504020204" pitchFamily="34" charset="0"/>
                <a:ea typeface="Open Sans" panose="020B0606030504020204" pitchFamily="34" charset="0"/>
                <a:cs typeface="Open Sans" panose="020B0606030504020204" pitchFamily="34" charset="0"/>
              </a:rPr>
              <a:t>neighbour</a:t>
            </a:r>
            <a:r>
              <a:rPr lang="en-US" i="1" dirty="0">
                <a:latin typeface="Open Sans" panose="020B0606030504020204" pitchFamily="34" charset="0"/>
                <a:ea typeface="Open Sans" panose="020B0606030504020204" pitchFamily="34" charset="0"/>
                <a:cs typeface="Open Sans" panose="020B0606030504020204" pitchFamily="34" charset="0"/>
              </a:rPr>
              <a:t> and hate your enemy. But I say this to you, love your enemies and pray for those who persecute you; so that you may be children of your Father in Heaven... For if you love those who love you, what reward will you get? …And if you save your greetings for your brothers, are you doing anything exceptional?” </a:t>
            </a:r>
            <a:r>
              <a:rPr lang="en-US" dirty="0">
                <a:latin typeface="Open Sans" panose="020B0606030504020204" pitchFamily="34" charset="0"/>
                <a:ea typeface="Open Sans" panose="020B0606030504020204" pitchFamily="34" charset="0"/>
                <a:cs typeface="Open Sans" panose="020B0606030504020204" pitchFamily="34" charset="0"/>
              </a:rPr>
              <a:t>(Matthew 5:38-46)</a:t>
            </a:r>
          </a:p>
        </p:txBody>
      </p:sp>
      <p:sp>
        <p:nvSpPr>
          <p:cNvPr id="5" name="Title 1">
            <a:extLst>
              <a:ext uri="{FF2B5EF4-FFF2-40B4-BE49-F238E27FC236}">
                <a16:creationId xmlns:a16="http://schemas.microsoft.com/office/drawing/2014/main" id="{5DDCA6B4-E080-4D56-AB47-565EB12050E1}"/>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570856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2257" y="1168924"/>
            <a:ext cx="6893686" cy="5122265"/>
          </a:xfrm>
          <a:ln w="12700">
            <a:solidFill>
              <a:schemeClr val="bg1"/>
            </a:solidFill>
          </a:ln>
        </p:spPr>
        <p:txBody>
          <a:bodyPr>
            <a:noAutofit/>
          </a:bodyPr>
          <a:lstStyle/>
          <a:p>
            <a:pPr marL="0" indent="0">
              <a:lnSpc>
                <a:spcPct val="170000"/>
              </a:lnSpc>
              <a:buNone/>
            </a:pPr>
            <a:r>
              <a:rPr lang="en-US" sz="1800" dirty="0">
                <a:latin typeface="Open Sans" panose="020B0606030504020204" pitchFamily="34" charset="0"/>
                <a:ea typeface="Open Sans" panose="020B0606030504020204" pitchFamily="34" charset="0"/>
                <a:cs typeface="Open Sans" panose="020B0606030504020204" pitchFamily="34" charset="0"/>
              </a:rPr>
              <a:t>St Paul in his letter to the people of Corinth elaborates on Jesus’ commandment of love. This scripture passage is often used during the mass at weddings. When someone truly loves another person they are willing to put that person before themselves. </a:t>
            </a:r>
          </a:p>
          <a:p>
            <a:pPr marL="0" indent="0">
              <a:lnSpc>
                <a:spcPct val="170000"/>
              </a:lnSpc>
              <a:buNone/>
            </a:pPr>
            <a:r>
              <a:rPr lang="en-US" sz="1800" i="1" dirty="0">
                <a:latin typeface="Open Sans" panose="020B0606030504020204" pitchFamily="34" charset="0"/>
                <a:ea typeface="Open Sans" panose="020B0606030504020204" pitchFamily="34" charset="0"/>
                <a:cs typeface="Open Sans" panose="020B0606030504020204" pitchFamily="34" charset="0"/>
              </a:rPr>
              <a:t>“Love is always patient and kind; love is never jealous; love is not boastful or conceited, it is never rude and never seeks its own advantage, it does not take offence or store up grievances. Love does not rejoice at wrongdoing, but finds its joy in the truth. It is always ready to make allowances, to trust, to hope and to endure whatever comes.” </a:t>
            </a:r>
            <a:r>
              <a:rPr lang="en-US" sz="1800" dirty="0">
                <a:latin typeface="Open Sans" panose="020B0606030504020204" pitchFamily="34" charset="0"/>
                <a:ea typeface="Open Sans" panose="020B0606030504020204" pitchFamily="34" charset="0"/>
                <a:cs typeface="Open Sans" panose="020B0606030504020204" pitchFamily="34" charset="0"/>
              </a:rPr>
              <a:t>(1 Corinthians 13:4-7).</a:t>
            </a:r>
          </a:p>
          <a:p>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groom and bride kneeling in front of priest raising The Holy Sacra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940" y="1408730"/>
            <a:ext cx="3452326" cy="4917233"/>
          </a:xfrm>
          <a:prstGeom prst="rect">
            <a:avLst/>
          </a:prstGeom>
          <a:noFill/>
          <a:ln w="12700">
            <a:solidFill>
              <a:srgbClr val="C00000"/>
            </a:solidFill>
          </a:ln>
        </p:spPr>
      </p:pic>
      <p:sp>
        <p:nvSpPr>
          <p:cNvPr id="5" name="Title 1">
            <a:extLst>
              <a:ext uri="{FF2B5EF4-FFF2-40B4-BE49-F238E27FC236}">
                <a16:creationId xmlns:a16="http://schemas.microsoft.com/office/drawing/2014/main" id="{6086DA09-39C5-439C-A1A1-C23C929C964A}"/>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2480045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2080" y="1391124"/>
            <a:ext cx="6288833" cy="4814714"/>
          </a:xfrm>
          <a:ln w="12700">
            <a:solidFill>
              <a:schemeClr val="bg1"/>
            </a:solidFill>
          </a:ln>
        </p:spPr>
        <p:txBody>
          <a:bodyPr>
            <a:normAutofit/>
          </a:bodyPr>
          <a:lstStyle/>
          <a:p>
            <a:pPr marL="0" indent="0">
              <a:lnSpc>
                <a:spcPct val="150000"/>
              </a:lnSpc>
              <a:buNone/>
            </a:pPr>
            <a:r>
              <a:rPr lang="en-US" sz="2200" i="1" dirty="0">
                <a:latin typeface="Open Sans" panose="020B0606030504020204" pitchFamily="34" charset="0"/>
                <a:ea typeface="Open Sans" panose="020B0606030504020204" pitchFamily="34" charset="0"/>
                <a:cs typeface="Open Sans" panose="020B0606030504020204" pitchFamily="34" charset="0"/>
              </a:rPr>
              <a:t>"Spread love everywhere you go: first of all in your own house. Give love to your children, to your wife or husband, to a next-door </a:t>
            </a:r>
            <a:r>
              <a:rPr lang="en-US" sz="2200" i="1" dirty="0" err="1">
                <a:latin typeface="Open Sans" panose="020B0606030504020204" pitchFamily="34" charset="0"/>
                <a:ea typeface="Open Sans" panose="020B0606030504020204" pitchFamily="34" charset="0"/>
                <a:cs typeface="Open Sans" panose="020B0606030504020204" pitchFamily="34" charset="0"/>
              </a:rPr>
              <a:t>neighbour</a:t>
            </a:r>
            <a:r>
              <a:rPr lang="en-US" sz="2200" i="1" dirty="0">
                <a:latin typeface="Open Sans" panose="020B0606030504020204" pitchFamily="34" charset="0"/>
                <a:ea typeface="Open Sans" panose="020B0606030504020204" pitchFamily="34" charset="0"/>
                <a:cs typeface="Open Sans" panose="020B0606030504020204" pitchFamily="34" charset="0"/>
              </a:rPr>
              <a:t>... Let no one ever come to you without leaving better and happier. Be the living expression of God's kindness; kindness in your face, kindness in your eyes, kindness in your smile, kindness in your warm greeting."</a:t>
            </a:r>
            <a:r>
              <a:rPr lang="en-US" sz="2200" dirty="0">
                <a:latin typeface="Open Sans" panose="020B0606030504020204" pitchFamily="34" charset="0"/>
                <a:ea typeface="Open Sans" panose="020B0606030504020204" pitchFamily="34" charset="0"/>
                <a:cs typeface="Open Sans" panose="020B0606030504020204" pitchFamily="34" charset="0"/>
              </a:rPr>
              <a:t> </a:t>
            </a:r>
            <a:br>
              <a:rPr lang="en-US" sz="2200" dirty="0">
                <a:latin typeface="Open Sans" panose="020B0606030504020204" pitchFamily="34" charset="0"/>
                <a:ea typeface="Open Sans" panose="020B0606030504020204" pitchFamily="34" charset="0"/>
                <a:cs typeface="Open Sans" panose="020B0606030504020204" pitchFamily="34" charset="0"/>
              </a:rPr>
            </a:br>
            <a:r>
              <a:rPr lang="en-US" sz="2200" dirty="0">
                <a:latin typeface="Open Sans" panose="020B0606030504020204" pitchFamily="34" charset="0"/>
                <a:ea typeface="Open Sans" panose="020B0606030504020204" pitchFamily="34" charset="0"/>
                <a:cs typeface="Open Sans" panose="020B0606030504020204" pitchFamily="34" charset="0"/>
              </a:rPr>
              <a:t>St Mother Teresa of Calcutta</a:t>
            </a:r>
          </a:p>
          <a:p>
            <a:endParaRPr lang="en-US"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Image result for mother teresa"/>
          <p:cNvPicPr/>
          <p:nvPr/>
        </p:nvPicPr>
        <p:blipFill rotWithShape="1">
          <a:blip r:embed="rId2" cstate="print">
            <a:extLst>
              <a:ext uri="{28A0092B-C50C-407E-A947-70E740481C1C}">
                <a14:useLocalDpi xmlns:a14="http://schemas.microsoft.com/office/drawing/2010/main" val="0"/>
              </a:ext>
            </a:extLst>
          </a:blip>
          <a:srcRect l="6907" r="708"/>
          <a:stretch/>
        </p:blipFill>
        <p:spPr bwMode="auto">
          <a:xfrm>
            <a:off x="715363" y="1391124"/>
            <a:ext cx="3929744" cy="4814714"/>
          </a:xfrm>
          <a:prstGeom prst="rect">
            <a:avLst/>
          </a:prstGeom>
          <a:noFill/>
          <a:ln w="12700" cap="flat" cmpd="sng" algn="ctr">
            <a:solidFill>
              <a:srgbClr val="C00000"/>
            </a:solidFill>
            <a:prstDash val="solid"/>
            <a:round/>
            <a:headEnd type="none" w="med" len="med"/>
            <a:tailEnd type="none" w="med" len="med"/>
          </a:ln>
          <a:scene3d>
            <a:camera prst="orthographicFront">
              <a:rot lat="0" lon="10800000" rev="0"/>
            </a:camera>
            <a:lightRig rig="threePt" dir="t"/>
          </a:scene3d>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A950F172-831C-44F6-B9B4-8784725FC179}"/>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3113982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943600"/>
          </a:xfrm>
        </p:spPr>
        <p:txBody>
          <a:bodyPr>
            <a:normAutofit fontScale="40000" lnSpcReduction="20000"/>
          </a:bodyPr>
          <a:lstStyle/>
          <a:p>
            <a:pPr marL="0" indent="0" algn="ctr">
              <a:lnSpc>
                <a:spcPct val="170000"/>
              </a:lnSpc>
              <a:buNone/>
            </a:pPr>
            <a:r>
              <a:rPr lang="en-US" sz="4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Task C</a:t>
            </a:r>
            <a:endParaRPr lang="en-US" sz="4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en-US" sz="3500" dirty="0">
                <a:solidFill>
                  <a:srgbClr val="C00000"/>
                </a:solidFill>
                <a:latin typeface="Open Sans" panose="020B0606030504020204" pitchFamily="34" charset="0"/>
                <a:ea typeface="Open Sans" panose="020B0606030504020204" pitchFamily="34" charset="0"/>
                <a:cs typeface="Open Sans" panose="020B0606030504020204" pitchFamily="34" charset="0"/>
              </a:rPr>
              <a:t>Imagine that you could guarantee every human being in the world five things. What five things would you guarantee them and why? For example, a safe place to live…</a:t>
            </a:r>
          </a:p>
          <a:p>
            <a:pPr>
              <a:lnSpc>
                <a:spcPct val="170000"/>
              </a:lnSpc>
            </a:pPr>
            <a:r>
              <a:rPr lang="en-US" sz="3500" dirty="0">
                <a:solidFill>
                  <a:srgbClr val="C00000"/>
                </a:solidFill>
                <a:latin typeface="Open Sans" panose="020B0606030504020204" pitchFamily="34" charset="0"/>
                <a:ea typeface="Open Sans" panose="020B0606030504020204" pitchFamily="34" charset="0"/>
                <a:cs typeface="Open Sans" panose="020B0606030504020204" pitchFamily="34" charset="0"/>
              </a:rPr>
              <a:t>Do you agree that every single person deserves to be treated with respect? Explain</a:t>
            </a:r>
          </a:p>
          <a:p>
            <a:pPr>
              <a:lnSpc>
                <a:spcPct val="170000"/>
              </a:lnSpc>
            </a:pPr>
            <a:r>
              <a:rPr lang="en-US" sz="3500" dirty="0">
                <a:solidFill>
                  <a:srgbClr val="C00000"/>
                </a:solidFill>
                <a:latin typeface="Open Sans" panose="020B0606030504020204" pitchFamily="34" charset="0"/>
                <a:ea typeface="Open Sans" panose="020B0606030504020204" pitchFamily="34" charset="0"/>
                <a:cs typeface="Open Sans" panose="020B0606030504020204" pitchFamily="34" charset="0"/>
              </a:rPr>
              <a:t>Why do you think that governments often seem to worry more about money than about the people living within their own country?</a:t>
            </a:r>
          </a:p>
          <a:p>
            <a:pPr>
              <a:lnSpc>
                <a:spcPct val="170000"/>
              </a:lnSpc>
            </a:pPr>
            <a:r>
              <a:rPr lang="en-US" sz="3500" dirty="0">
                <a:solidFill>
                  <a:srgbClr val="C00000"/>
                </a:solidFill>
                <a:latin typeface="Open Sans" panose="020B0606030504020204" pitchFamily="34" charset="0"/>
                <a:ea typeface="Open Sans" panose="020B0606030504020204" pitchFamily="34" charset="0"/>
                <a:cs typeface="Open Sans" panose="020B0606030504020204" pitchFamily="34" charset="0"/>
              </a:rPr>
              <a:t>Do you think that it is possible for a person to resist the temptation for revenge if someone has wronged them? Explain</a:t>
            </a:r>
          </a:p>
          <a:p>
            <a:pPr>
              <a:lnSpc>
                <a:spcPct val="170000"/>
              </a:lnSpc>
            </a:pPr>
            <a:r>
              <a:rPr lang="en-US" sz="3500" dirty="0">
                <a:solidFill>
                  <a:srgbClr val="C00000"/>
                </a:solidFill>
                <a:latin typeface="Open Sans" panose="020B0606030504020204" pitchFamily="34" charset="0"/>
                <a:ea typeface="Open Sans" panose="020B0606030504020204" pitchFamily="34" charset="0"/>
                <a:cs typeface="Open Sans" panose="020B0606030504020204" pitchFamily="34" charset="0"/>
              </a:rPr>
              <a:t>Do you think it is acceptable to take revenge on someone if they have done you wrong?</a:t>
            </a:r>
          </a:p>
          <a:p>
            <a:pPr>
              <a:lnSpc>
                <a:spcPct val="170000"/>
              </a:lnSpc>
            </a:pPr>
            <a:r>
              <a:rPr lang="en-US" sz="3500" dirty="0">
                <a:solidFill>
                  <a:srgbClr val="C00000"/>
                </a:solidFill>
                <a:latin typeface="Open Sans" panose="020B0606030504020204" pitchFamily="34" charset="0"/>
                <a:ea typeface="Open Sans" panose="020B0606030504020204" pitchFamily="34" charset="0"/>
                <a:cs typeface="Open Sans" panose="020B0606030504020204" pitchFamily="34" charset="0"/>
              </a:rPr>
              <a:t>When we truly love someone, we put their needs before our own. In what ways do people who love you put your needs before their own? </a:t>
            </a:r>
          </a:p>
          <a:p>
            <a:pPr>
              <a:lnSpc>
                <a:spcPct val="170000"/>
              </a:lnSpc>
            </a:pPr>
            <a:r>
              <a:rPr lang="en-US" sz="3500" dirty="0">
                <a:solidFill>
                  <a:srgbClr val="C00000"/>
                </a:solidFill>
                <a:latin typeface="Open Sans" panose="020B0606030504020204" pitchFamily="34" charset="0"/>
                <a:ea typeface="Open Sans" panose="020B0606030504020204" pitchFamily="34" charset="0"/>
                <a:cs typeface="Open Sans" panose="020B0606030504020204" pitchFamily="34" charset="0"/>
              </a:rPr>
              <a:t>How do you put the needs of those whom you love before yourself?</a:t>
            </a:r>
          </a:p>
          <a:p>
            <a:pPr>
              <a:lnSpc>
                <a:spcPct val="170000"/>
              </a:lnSpc>
            </a:pPr>
            <a:r>
              <a:rPr lang="en-US" sz="3500" dirty="0">
                <a:solidFill>
                  <a:srgbClr val="C00000"/>
                </a:solidFill>
                <a:latin typeface="Open Sans" panose="020B0606030504020204" pitchFamily="34" charset="0"/>
                <a:ea typeface="Open Sans" panose="020B0606030504020204" pitchFamily="34" charset="0"/>
                <a:cs typeface="Open Sans" panose="020B0606030504020204" pitchFamily="34" charset="0"/>
              </a:rPr>
              <a:t>Read the Mother Theresa quote. What problems come to mind when you read it? What questions come to your mind about the quote?</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EA7AE8FC-01B9-43E5-B575-136F1E725375}"/>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421615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0705" y="1068157"/>
            <a:ext cx="5801497" cy="5266740"/>
          </a:xfrm>
          <a:ln w="12700">
            <a:noFill/>
          </a:ln>
        </p:spPr>
        <p:txBody>
          <a:bodyPr>
            <a:noAutofit/>
          </a:bodyPr>
          <a:lstStyle/>
          <a:p>
            <a:pPr marL="0" indent="0">
              <a:lnSpc>
                <a:spcPct val="150000"/>
              </a:lnSpc>
              <a:buNone/>
            </a:pPr>
            <a:r>
              <a:rPr lang="en-US" sz="2100" dirty="0">
                <a:latin typeface="Open Sans" panose="020B0606030504020204" pitchFamily="34" charset="0"/>
                <a:ea typeface="Open Sans" panose="020B0606030504020204" pitchFamily="34" charset="0"/>
                <a:cs typeface="Open Sans" panose="020B0606030504020204" pitchFamily="34" charset="0"/>
              </a:rPr>
              <a:t>A Sacrament in the Catholic Church is a rite that Catholics believe was established by Jesus Christ. The Seven Sacraments of the Catholic Church are its most sacred and ancient rites of worship. Receiving a Sacrament brings grace (God’s love) to everyone who participates in the ritual.</a:t>
            </a:r>
            <a:endParaRPr lang="en-GB" sz="21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endParaRPr lang="en-GB" sz="21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GB" sz="2100" dirty="0">
                <a:latin typeface="Open Sans" panose="020B0606030504020204" pitchFamily="34" charset="0"/>
                <a:ea typeface="Open Sans" panose="020B0606030504020204" pitchFamily="34" charset="0"/>
                <a:cs typeface="Open Sans" panose="020B0606030504020204" pitchFamily="34" charset="0"/>
              </a:rPr>
              <a:t>The most sacred of all the Seven Sacraments is the Holy Eucharist.</a:t>
            </a:r>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21031" y="1745134"/>
            <a:ext cx="4155886" cy="4589763"/>
          </a:xfrm>
          <a:prstGeom prst="rect">
            <a:avLst/>
          </a:prstGeom>
          <a:noFill/>
          <a:ln w="12700">
            <a:solidFill>
              <a:srgbClr val="C00000"/>
            </a:solidFill>
          </a:ln>
          <a:effectLst>
            <a:outerShdw blurRad="50800" dist="38100" dir="2700000" algn="tl" rotWithShape="0">
              <a:prstClr val="black">
                <a:alpha val="40000"/>
              </a:prstClr>
            </a:outerShdw>
          </a:effectLst>
        </p:spPr>
      </p:pic>
      <p:sp>
        <p:nvSpPr>
          <p:cNvPr id="2" name="TextBox 1"/>
          <p:cNvSpPr txBox="1"/>
          <p:nvPr/>
        </p:nvSpPr>
        <p:spPr>
          <a:xfrm>
            <a:off x="621031" y="1068157"/>
            <a:ext cx="4155886" cy="553998"/>
          </a:xfrm>
          <a:prstGeom prst="rect">
            <a:avLst/>
          </a:prstGeom>
          <a:noFill/>
        </p:spPr>
        <p:txBody>
          <a:bodyPr wrap="square" rtlCol="0">
            <a:spAutoFit/>
          </a:bodyPr>
          <a:lstStyle/>
          <a:p>
            <a:pPr algn="ctr"/>
            <a:r>
              <a:rPr lang="en-US" sz="3000" b="1" dirty="0">
                <a:solidFill>
                  <a:srgbClr val="C00000"/>
                </a:solidFill>
              </a:rPr>
              <a:t>The Eucharist</a:t>
            </a:r>
          </a:p>
        </p:txBody>
      </p:sp>
      <p:sp>
        <p:nvSpPr>
          <p:cNvPr id="5" name="Title 1">
            <a:extLst>
              <a:ext uri="{FF2B5EF4-FFF2-40B4-BE49-F238E27FC236}">
                <a16:creationId xmlns:a16="http://schemas.microsoft.com/office/drawing/2014/main" id="{013F45DB-BAC0-4C13-BCDE-F0AC46215744}"/>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3466971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3705612"/>
          </a:xfrm>
        </p:spPr>
        <p:txBody>
          <a:bodyPr>
            <a:normAutofit/>
          </a:bodyPr>
          <a:lstStyle/>
          <a:p>
            <a:pPr marL="0" indent="0">
              <a:lnSpc>
                <a:spcPct val="150000"/>
              </a:lnSpc>
              <a:buNone/>
            </a:pPr>
            <a:r>
              <a:rPr lang="en-US" sz="2000" b="1" dirty="0">
                <a:latin typeface="Open Sans" panose="020B0606030504020204" pitchFamily="34" charset="0"/>
                <a:ea typeface="Open Sans" panose="020B0606030504020204" pitchFamily="34" charset="0"/>
                <a:cs typeface="Open Sans" panose="020B0606030504020204" pitchFamily="34" charset="0"/>
              </a:rPr>
              <a:t>Saint John Bosco</a:t>
            </a:r>
            <a:r>
              <a:rPr lang="en-US" sz="2000" dirty="0">
                <a:latin typeface="Open Sans" panose="020B0606030504020204" pitchFamily="34" charset="0"/>
                <a:ea typeface="Open Sans" panose="020B0606030504020204" pitchFamily="34" charset="0"/>
                <a:cs typeface="Open Sans" panose="020B0606030504020204" pitchFamily="34" charset="0"/>
              </a:rPr>
              <a:t> (August 16, 1815-January 31 1888), popularly known as </a:t>
            </a:r>
            <a:r>
              <a:rPr lang="en-US" sz="2000" b="1" dirty="0">
                <a:latin typeface="Open Sans" panose="020B0606030504020204" pitchFamily="34" charset="0"/>
                <a:ea typeface="Open Sans" panose="020B0606030504020204" pitchFamily="34" charset="0"/>
                <a:cs typeface="Open Sans" panose="020B0606030504020204" pitchFamily="34" charset="0"/>
              </a:rPr>
              <a:t>Don Bosco</a:t>
            </a:r>
            <a:r>
              <a:rPr lang="en-US" sz="2000" dirty="0">
                <a:latin typeface="Open Sans" panose="020B0606030504020204" pitchFamily="34" charset="0"/>
                <a:ea typeface="Open Sans" panose="020B0606030504020204" pitchFamily="34" charset="0"/>
                <a:cs typeface="Open Sans" panose="020B0606030504020204" pitchFamily="34" charset="0"/>
              </a:rPr>
              <a:t>, was an Italian Roman Catholic priest, educator and writer of the 19th century. While working in Northern Italy he dedicated his life to supporting and educating street children, juvenile delinquents, and other disadvantaged youths. He developed teaching methods based on love rather than punishment, a method that became known as the Salesian Preventive System. This was a very unusual form of teaching and one that the Salesian Order still uses today. </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Image result for saint john bosco"/>
          <p:cNvPicPr/>
          <p:nvPr/>
        </p:nvPicPr>
        <p:blipFill>
          <a:blip r:embed="rId2">
            <a:extLst>
              <a:ext uri="{28A0092B-C50C-407E-A947-70E740481C1C}">
                <a14:useLocalDpi xmlns:a14="http://schemas.microsoft.com/office/drawing/2010/main" val="0"/>
              </a:ext>
            </a:extLst>
          </a:blip>
          <a:srcRect/>
          <a:stretch>
            <a:fillRect/>
          </a:stretch>
        </p:blipFill>
        <p:spPr bwMode="auto">
          <a:xfrm>
            <a:off x="6249306" y="3873680"/>
            <a:ext cx="4763135" cy="2734945"/>
          </a:xfrm>
          <a:prstGeom prst="rect">
            <a:avLst/>
          </a:prstGeom>
          <a:noFill/>
          <a:ln w="12700">
            <a:solidFill>
              <a:srgbClr val="C00000"/>
            </a:solidFill>
          </a:ln>
        </p:spPr>
      </p:pic>
      <p:sp>
        <p:nvSpPr>
          <p:cNvPr id="5" name="Title 1">
            <a:extLst>
              <a:ext uri="{FF2B5EF4-FFF2-40B4-BE49-F238E27FC236}">
                <a16:creationId xmlns:a16="http://schemas.microsoft.com/office/drawing/2014/main" id="{ED2ADADF-11B4-4A6D-8986-366F6BCECA61}"/>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397277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473" y="1197204"/>
            <a:ext cx="10843054" cy="5261261"/>
          </a:xfrm>
          <a:ln w="12700">
            <a:solidFill>
              <a:schemeClr val="bg1"/>
            </a:solidFill>
          </a:ln>
        </p:spPr>
        <p:txBody>
          <a:bodyPr>
            <a:normAutofit fontScale="70000" lnSpcReduction="20000"/>
          </a:bodyPr>
          <a:lstStyle/>
          <a:p>
            <a:pPr marL="0" indent="0" algn="ctr">
              <a:lnSpc>
                <a:spcPct val="160000"/>
              </a:lnSpc>
              <a:buNone/>
            </a:pPr>
            <a:r>
              <a:rPr lang="en-US" b="1" dirty="0">
                <a:latin typeface="Open Sans" panose="020B0606030504020204" pitchFamily="34" charset="0"/>
                <a:ea typeface="Open Sans" panose="020B0606030504020204" pitchFamily="34" charset="0"/>
                <a:cs typeface="Open Sans" panose="020B0606030504020204" pitchFamily="34" charset="0"/>
              </a:rPr>
              <a:t>A Wisdom Figure in Don Bosco’s Early Life</a:t>
            </a:r>
          </a:p>
          <a:p>
            <a:pPr marL="0" indent="0">
              <a:lnSpc>
                <a:spcPct val="160000"/>
              </a:lnSpc>
              <a:buNone/>
            </a:pPr>
            <a:r>
              <a:rPr lang="en-US" sz="2700" dirty="0">
                <a:latin typeface="Open Sans" panose="020B0606030504020204" pitchFamily="34" charset="0"/>
                <a:ea typeface="Open Sans" panose="020B0606030504020204" pitchFamily="34" charset="0"/>
                <a:cs typeface="Open Sans" panose="020B0606030504020204" pitchFamily="34" charset="0"/>
              </a:rPr>
              <a:t>John Bosco was lucky to find a wise guide as he was growing up. He was a local parish priest called Fr </a:t>
            </a:r>
            <a:r>
              <a:rPr lang="en-US" sz="2700" dirty="0" err="1">
                <a:latin typeface="Open Sans" panose="020B0606030504020204" pitchFamily="34" charset="0"/>
                <a:ea typeface="Open Sans" panose="020B0606030504020204" pitchFamily="34" charset="0"/>
                <a:cs typeface="Open Sans" panose="020B0606030504020204" pitchFamily="34" charset="0"/>
              </a:rPr>
              <a:t>Calosso</a:t>
            </a:r>
            <a:r>
              <a:rPr lang="en-US" sz="2700" dirty="0">
                <a:latin typeface="Open Sans" panose="020B0606030504020204" pitchFamily="34" charset="0"/>
                <a:ea typeface="Open Sans" panose="020B0606030504020204" pitchFamily="34" charset="0"/>
                <a:cs typeface="Open Sans" panose="020B0606030504020204" pitchFamily="34" charset="0"/>
              </a:rPr>
              <a:t>. John met him while running back to his home from Mass. The priest shouted a friendly hello and John stopped. Priests didn’t usually talk to young people, but Fr </a:t>
            </a:r>
            <a:r>
              <a:rPr lang="en-US" sz="2700" dirty="0" err="1">
                <a:latin typeface="Open Sans" panose="020B0606030504020204" pitchFamily="34" charset="0"/>
                <a:ea typeface="Open Sans" panose="020B0606030504020204" pitchFamily="34" charset="0"/>
                <a:cs typeface="Open Sans" panose="020B0606030504020204" pitchFamily="34" charset="0"/>
              </a:rPr>
              <a:t>Calosso</a:t>
            </a:r>
            <a:r>
              <a:rPr lang="en-US" sz="2700" dirty="0">
                <a:latin typeface="Open Sans" panose="020B0606030504020204" pitchFamily="34" charset="0"/>
                <a:ea typeface="Open Sans" panose="020B0606030504020204" pitchFamily="34" charset="0"/>
                <a:cs typeface="Open Sans" panose="020B0606030504020204" pitchFamily="34" charset="0"/>
              </a:rPr>
              <a:t> seemed different. Hearing that John had been to Mass, Fr </a:t>
            </a:r>
            <a:r>
              <a:rPr lang="en-US" sz="2700" dirty="0" err="1">
                <a:latin typeface="Open Sans" panose="020B0606030504020204" pitchFamily="34" charset="0"/>
                <a:ea typeface="Open Sans" panose="020B0606030504020204" pitchFamily="34" charset="0"/>
                <a:cs typeface="Open Sans" panose="020B0606030504020204" pitchFamily="34" charset="0"/>
              </a:rPr>
              <a:t>Calosso</a:t>
            </a:r>
            <a:r>
              <a:rPr lang="en-US" sz="2700" dirty="0">
                <a:latin typeface="Open Sans" panose="020B0606030504020204" pitchFamily="34" charset="0"/>
                <a:ea typeface="Open Sans" panose="020B0606030504020204" pitchFamily="34" charset="0"/>
                <a:cs typeface="Open Sans" panose="020B0606030504020204" pitchFamily="34" charset="0"/>
              </a:rPr>
              <a:t> asked John what the sermon was about. To the priest’s amazement John repeated the whole sermon word for word. “Who are you?” Fr </a:t>
            </a:r>
            <a:r>
              <a:rPr lang="en-US" sz="2700" dirty="0" err="1">
                <a:latin typeface="Open Sans" panose="020B0606030504020204" pitchFamily="34" charset="0"/>
                <a:ea typeface="Open Sans" panose="020B0606030504020204" pitchFamily="34" charset="0"/>
                <a:cs typeface="Open Sans" panose="020B0606030504020204" pitchFamily="34" charset="0"/>
              </a:rPr>
              <a:t>Calosso</a:t>
            </a:r>
            <a:r>
              <a:rPr lang="en-US" sz="2700" dirty="0">
                <a:latin typeface="Open Sans" panose="020B0606030504020204" pitchFamily="34" charset="0"/>
                <a:ea typeface="Open Sans" panose="020B0606030504020204" pitchFamily="34" charset="0"/>
                <a:cs typeface="Open Sans" panose="020B0606030504020204" pitchFamily="34" charset="0"/>
              </a:rPr>
              <a:t> asked. Hearing that he was Margaret’s boy, he dropped in to see the family and soon arranged for John to go to him for lessons so that his obvious talent could be developed. John was delighted and he very quickly learnt a lot about writing, history, Latin and scripture. Things seemed to be looking up for John at last. But then Fr </a:t>
            </a:r>
            <a:r>
              <a:rPr lang="en-US" sz="2700" dirty="0" err="1">
                <a:latin typeface="Open Sans" panose="020B0606030504020204" pitchFamily="34" charset="0"/>
                <a:ea typeface="Open Sans" panose="020B0606030504020204" pitchFamily="34" charset="0"/>
                <a:cs typeface="Open Sans" panose="020B0606030504020204" pitchFamily="34" charset="0"/>
              </a:rPr>
              <a:t>Calosso</a:t>
            </a:r>
            <a:r>
              <a:rPr lang="en-US" sz="2700" dirty="0">
                <a:latin typeface="Open Sans" panose="020B0606030504020204" pitchFamily="34" charset="0"/>
                <a:ea typeface="Open Sans" panose="020B0606030504020204" pitchFamily="34" charset="0"/>
                <a:cs typeface="Open Sans" panose="020B0606030504020204" pitchFamily="34" charset="0"/>
              </a:rPr>
              <a:t> became terminally ill and he could not give any more lessons. </a:t>
            </a:r>
          </a:p>
        </p:txBody>
      </p:sp>
      <p:sp>
        <p:nvSpPr>
          <p:cNvPr id="4" name="Title 1">
            <a:extLst>
              <a:ext uri="{FF2B5EF4-FFF2-40B4-BE49-F238E27FC236}">
                <a16:creationId xmlns:a16="http://schemas.microsoft.com/office/drawing/2014/main" id="{80BC9B9A-344A-4E11-BF1F-4410BBACB4D9}"/>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2089319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95" y="1216058"/>
            <a:ext cx="10876005" cy="5250644"/>
          </a:xfrm>
          <a:ln w="12700">
            <a:solidFill>
              <a:schemeClr val="bg1"/>
            </a:solidFill>
          </a:ln>
        </p:spPr>
        <p:txBody>
          <a:bodyPr>
            <a:normAutofit fontScale="70000" lnSpcReduction="20000"/>
          </a:bodyPr>
          <a:lstStyle/>
          <a:p>
            <a:pPr marL="0" indent="0">
              <a:lnSpc>
                <a:spcPct val="160000"/>
              </a:lnSpc>
              <a:buNone/>
            </a:pPr>
            <a:r>
              <a:rPr lang="en-US" dirty="0">
                <a:latin typeface="Open Sans" panose="020B0606030504020204" pitchFamily="34" charset="0"/>
                <a:ea typeface="Open Sans" panose="020B0606030504020204" pitchFamily="34" charset="0"/>
                <a:cs typeface="Open Sans" panose="020B0606030504020204" pitchFamily="34" charset="0"/>
              </a:rPr>
              <a:t>However, he did tell John in public that when he died, he wanted John to have all his money to help with his studies. He gave him a key and pointed to a cupboard saying that the money in there was for him. All too soon Fr </a:t>
            </a:r>
            <a:r>
              <a:rPr lang="en-US" dirty="0" err="1">
                <a:latin typeface="Open Sans" panose="020B0606030504020204" pitchFamily="34" charset="0"/>
                <a:ea typeface="Open Sans" panose="020B0606030504020204" pitchFamily="34" charset="0"/>
                <a:cs typeface="Open Sans" panose="020B0606030504020204" pitchFamily="34" charset="0"/>
              </a:rPr>
              <a:t>Calosso</a:t>
            </a:r>
            <a:r>
              <a:rPr lang="en-US" dirty="0">
                <a:latin typeface="Open Sans" panose="020B0606030504020204" pitchFamily="34" charset="0"/>
                <a:ea typeface="Open Sans" panose="020B0606030504020204" pitchFamily="34" charset="0"/>
                <a:cs typeface="Open Sans" panose="020B0606030504020204" pitchFamily="34" charset="0"/>
              </a:rPr>
              <a:t> died and his relatives came to mourn. There was a lot of talk about Fr </a:t>
            </a:r>
            <a:r>
              <a:rPr lang="en-US" dirty="0" err="1">
                <a:latin typeface="Open Sans" panose="020B0606030504020204" pitchFamily="34" charset="0"/>
                <a:ea typeface="Open Sans" panose="020B0606030504020204" pitchFamily="34" charset="0"/>
                <a:cs typeface="Open Sans" panose="020B0606030504020204" pitchFamily="34" charset="0"/>
              </a:rPr>
              <a:t>Calosso’s</a:t>
            </a:r>
            <a:r>
              <a:rPr lang="en-US" dirty="0">
                <a:latin typeface="Open Sans" panose="020B0606030504020204" pitchFamily="34" charset="0"/>
                <a:ea typeface="Open Sans" panose="020B0606030504020204" pitchFamily="34" charset="0"/>
                <a:cs typeface="Open Sans" panose="020B0606030504020204" pitchFamily="34" charset="0"/>
              </a:rPr>
              <a:t> money, and John was so upset about losing his friend and guide that he could not stand the money arguments. After a few hours, he gave the key to Fr </a:t>
            </a:r>
            <a:r>
              <a:rPr lang="en-US" dirty="0" err="1">
                <a:latin typeface="Open Sans" panose="020B0606030504020204" pitchFamily="34" charset="0"/>
                <a:ea typeface="Open Sans" panose="020B0606030504020204" pitchFamily="34" charset="0"/>
                <a:cs typeface="Open Sans" panose="020B0606030504020204" pitchFamily="34" charset="0"/>
              </a:rPr>
              <a:t>Calosso’s</a:t>
            </a:r>
            <a:r>
              <a:rPr lang="en-US" dirty="0">
                <a:latin typeface="Open Sans" panose="020B0606030504020204" pitchFamily="34" charset="0"/>
                <a:ea typeface="Open Sans" panose="020B0606030504020204" pitchFamily="34" charset="0"/>
                <a:cs typeface="Open Sans" panose="020B0606030504020204" pitchFamily="34" charset="0"/>
              </a:rPr>
              <a:t> nephew saying that he did not want to be the cause of any family arguments at such a sad time. </a:t>
            </a:r>
          </a:p>
          <a:p>
            <a:pPr marL="0" indent="0">
              <a:lnSpc>
                <a:spcPct val="160000"/>
              </a:lnSpc>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60000"/>
              </a:lnSpc>
              <a:buNone/>
            </a:pPr>
            <a:r>
              <a:rPr lang="en-US" b="1" dirty="0">
                <a:latin typeface="Open Sans" panose="020B0606030504020204" pitchFamily="34" charset="0"/>
                <a:ea typeface="Open Sans" panose="020B0606030504020204" pitchFamily="34" charset="0"/>
                <a:cs typeface="Open Sans" panose="020B0606030504020204" pitchFamily="34" charset="0"/>
              </a:rPr>
              <a:t>Key Point: </a:t>
            </a:r>
            <a:r>
              <a:rPr lang="en-US" dirty="0">
                <a:latin typeface="Open Sans" panose="020B0606030504020204" pitchFamily="34" charset="0"/>
                <a:ea typeface="Open Sans" panose="020B0606030504020204" pitchFamily="34" charset="0"/>
                <a:cs typeface="Open Sans" panose="020B0606030504020204" pitchFamily="34" charset="0"/>
              </a:rPr>
              <a:t>We all need wise people in our lives. People we can trust and who can teach us in a friendly and safe way about life. Some people come into and out of our lives very quickly and leave us changed. Who has been your wise guide? Who has left you changed?</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D746431B-A49F-4F90-AE24-1F814ECCBC3B}"/>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816845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8220" y="1670445"/>
            <a:ext cx="3410465" cy="4351338"/>
          </a:xfrm>
          <a:ln w="12700">
            <a:solidFill>
              <a:schemeClr val="bg1"/>
            </a:solidFill>
          </a:ln>
        </p:spPr>
        <p:txBody>
          <a:bodyPr>
            <a:normAutofit fontScale="92500" lnSpcReduction="10000"/>
          </a:bodyPr>
          <a:lstStyle/>
          <a:p>
            <a:pPr marL="0" indent="0" algn="ctr">
              <a:lnSpc>
                <a:spcPct val="150000"/>
              </a:lnSpc>
              <a:buNone/>
            </a:pPr>
            <a:r>
              <a:rPr lang="en-US" sz="27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Task</a:t>
            </a:r>
          </a:p>
          <a:p>
            <a:pPr>
              <a:lnSpc>
                <a:spcPct val="150000"/>
              </a:lnSpc>
            </a:pPr>
            <a:r>
              <a:rPr lang="en-US" sz="2400" dirty="0">
                <a:solidFill>
                  <a:srgbClr val="C00000"/>
                </a:solidFill>
                <a:latin typeface="Open Sans" panose="020B0606030504020204" pitchFamily="34" charset="0"/>
                <a:ea typeface="Open Sans" panose="020B0606030504020204" pitchFamily="34" charset="0"/>
                <a:cs typeface="Open Sans" panose="020B0606030504020204" pitchFamily="34" charset="0"/>
              </a:rPr>
              <a:t>Read the story of St John Bosco &amp; Secondo again.</a:t>
            </a:r>
          </a:p>
          <a:p>
            <a:pPr>
              <a:lnSpc>
                <a:spcPct val="150000"/>
              </a:lnSpc>
            </a:pPr>
            <a:r>
              <a:rPr lang="en-US" sz="2400" dirty="0">
                <a:solidFill>
                  <a:srgbClr val="C00000"/>
                </a:solidFill>
                <a:latin typeface="Open Sans" panose="020B0606030504020204" pitchFamily="34" charset="0"/>
                <a:ea typeface="Open Sans" panose="020B0606030504020204" pitchFamily="34" charset="0"/>
                <a:cs typeface="Open Sans" panose="020B0606030504020204" pitchFamily="34" charset="0"/>
              </a:rPr>
              <a:t>Complete the word-sentence-phrase Making Thinking Visible task. </a:t>
            </a:r>
          </a:p>
        </p:txBody>
      </p:sp>
      <p:pic>
        <p:nvPicPr>
          <p:cNvPr id="2050" name="Picture 2" descr="Image result for word sentence phrase making thinking vis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88" y="1185080"/>
            <a:ext cx="7096091" cy="5322069"/>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1D814CE-8EDD-404F-95A4-B0F40B3C292C}"/>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2446742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675" y="914400"/>
            <a:ext cx="11013989" cy="5659395"/>
          </a:xfrm>
        </p:spPr>
        <p:txBody>
          <a:bodyPr>
            <a:normAutofit fontScale="92500"/>
          </a:bodyPr>
          <a:lstStyle/>
          <a:p>
            <a:pPr marL="0" indent="0" algn="ctr">
              <a:lnSpc>
                <a:spcPct val="170000"/>
              </a:lnSpc>
              <a:buNone/>
            </a:pPr>
            <a:r>
              <a:rPr lang="en-US" sz="2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Task</a:t>
            </a:r>
            <a:r>
              <a:rPr lang="en-US" sz="2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D</a:t>
            </a:r>
          </a:p>
          <a:p>
            <a:pPr>
              <a:lnSpc>
                <a:spcPct val="170000"/>
              </a:lnSpc>
            </a:pPr>
            <a:r>
              <a:rPr lang="en-US" sz="2100" dirty="0">
                <a:solidFill>
                  <a:srgbClr val="C00000"/>
                </a:solidFill>
                <a:latin typeface="Open Sans" panose="020B0606030504020204" pitchFamily="34" charset="0"/>
                <a:ea typeface="Open Sans" panose="020B0606030504020204" pitchFamily="34" charset="0"/>
                <a:cs typeface="Open Sans" panose="020B0606030504020204" pitchFamily="34" charset="0"/>
              </a:rPr>
              <a:t>Read the story </a:t>
            </a:r>
            <a:r>
              <a:rPr lang="en-US" sz="21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 Wisdom Figure in Don Bosco’s Early Life</a:t>
            </a:r>
            <a:r>
              <a:rPr lang="en-US" sz="2100" dirty="0">
                <a:solidFill>
                  <a:srgbClr val="C00000"/>
                </a:solidFill>
                <a:latin typeface="Open Sans" panose="020B0606030504020204" pitchFamily="34" charset="0"/>
                <a:ea typeface="Open Sans" panose="020B0606030504020204" pitchFamily="34" charset="0"/>
                <a:cs typeface="Open Sans" panose="020B0606030504020204" pitchFamily="34" charset="0"/>
              </a:rPr>
              <a:t> again on your own. Select a word, a sentence and a phrase that stands out to you, that you consider to be an important part of the story. </a:t>
            </a:r>
          </a:p>
          <a:p>
            <a:pPr>
              <a:lnSpc>
                <a:spcPct val="170000"/>
              </a:lnSpc>
            </a:pPr>
            <a:r>
              <a:rPr lang="en-US" sz="2100" dirty="0">
                <a:solidFill>
                  <a:srgbClr val="C00000"/>
                </a:solidFill>
                <a:latin typeface="Open Sans" panose="020B0606030504020204" pitchFamily="34" charset="0"/>
                <a:ea typeface="Open Sans" panose="020B0606030504020204" pitchFamily="34" charset="0"/>
                <a:cs typeface="Open Sans" panose="020B0606030504020204" pitchFamily="34" charset="0"/>
              </a:rPr>
              <a:t>Put yourself in John Bosco’s place just after his friend Fr </a:t>
            </a:r>
            <a:r>
              <a:rPr lang="en-US" sz="2100"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Calosso</a:t>
            </a:r>
            <a:r>
              <a:rPr lang="en-US" sz="2100" dirty="0">
                <a:solidFill>
                  <a:srgbClr val="C00000"/>
                </a:solidFill>
                <a:latin typeface="Open Sans" panose="020B0606030504020204" pitchFamily="34" charset="0"/>
                <a:ea typeface="Open Sans" panose="020B0606030504020204" pitchFamily="34" charset="0"/>
                <a:cs typeface="Open Sans" panose="020B0606030504020204" pitchFamily="34" charset="0"/>
              </a:rPr>
              <a:t> had died and try to answer the following: </a:t>
            </a:r>
            <a:r>
              <a:rPr lang="en-GB" sz="21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can John Bosco see, observe or notice? What might young John know, understand, hold true or believe? What might John Bosco care deeply about? What might John wonder about or question? </a:t>
            </a:r>
            <a:endParaRPr lang="en-US" sz="21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en-GB" sz="2100" dirty="0">
                <a:solidFill>
                  <a:srgbClr val="C00000"/>
                </a:solidFill>
                <a:latin typeface="Open Sans" panose="020B0606030504020204" pitchFamily="34" charset="0"/>
                <a:ea typeface="Open Sans" panose="020B0606030504020204" pitchFamily="34" charset="0"/>
                <a:cs typeface="Open Sans" panose="020B0606030504020204" pitchFamily="34" charset="0"/>
              </a:rPr>
              <a:t>Could you have given away the money if you knew it was probably your only way to gain an education?</a:t>
            </a:r>
            <a:endParaRPr lang="en-US" sz="21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599E346B-CD76-4308-B88D-D25C98CF3F8A}"/>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1288053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52" y="918608"/>
            <a:ext cx="11059296" cy="702802"/>
          </a:xfrm>
        </p:spPr>
        <p:txBody>
          <a:bodyPr>
            <a:noAutofit/>
          </a:bodyPr>
          <a:lstStyle/>
          <a:p>
            <a:pPr algn="ctr"/>
            <a:r>
              <a:rPr lang="en-US" sz="2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The Call to Holiness and the Four Last Things</a:t>
            </a:r>
          </a:p>
        </p:txBody>
      </p:sp>
      <p:pic>
        <p:nvPicPr>
          <p:cNvPr id="4" name="Picture 3" descr="Image result for the good samaritan moder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405" y="1848325"/>
            <a:ext cx="3772243" cy="4052501"/>
          </a:xfrm>
          <a:prstGeom prst="rect">
            <a:avLst/>
          </a:prstGeom>
          <a:noFill/>
          <a:ln w="12700">
            <a:solidFill>
              <a:srgbClr val="C00000"/>
            </a:solidFill>
          </a:ln>
        </p:spPr>
      </p:pic>
      <p:sp>
        <p:nvSpPr>
          <p:cNvPr id="5" name="TextBox 4"/>
          <p:cNvSpPr txBox="1"/>
          <p:nvPr/>
        </p:nvSpPr>
        <p:spPr>
          <a:xfrm>
            <a:off x="288324" y="1632071"/>
            <a:ext cx="7196558" cy="4531177"/>
          </a:xfrm>
          <a:prstGeom prst="rect">
            <a:avLst/>
          </a:prstGeom>
          <a:noFill/>
        </p:spPr>
        <p:txBody>
          <a:bodyPr wrap="square" rtlCol="0">
            <a:spAutoFit/>
          </a:bodyPr>
          <a:lstStyle/>
          <a:p>
            <a:pPr>
              <a:lnSpc>
                <a:spcPct val="150000"/>
              </a:lnSpc>
            </a:pPr>
            <a:r>
              <a:rPr lang="en-US" sz="1600" dirty="0">
                <a:latin typeface="Open Sans" panose="020B0606030504020204" pitchFamily="34" charset="0"/>
                <a:ea typeface="Open Sans" panose="020B0606030504020204" pitchFamily="34" charset="0"/>
                <a:cs typeface="Open Sans" panose="020B0606030504020204" pitchFamily="34" charset="0"/>
              </a:rPr>
              <a:t>There will be many situations in our own lives where wisdom and compassion contribute to the bringing about of peaceful resolutions to conflict. This can take place within our families, at school, in and around the local community, at a higher level. Sometimes it is very difficult to be the peacemaker in such situations. </a:t>
            </a:r>
          </a:p>
          <a:p>
            <a:pPr>
              <a:lnSpc>
                <a:spcPct val="150000"/>
              </a:lnSpc>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1600" dirty="0">
                <a:latin typeface="Open Sans" panose="020B0606030504020204" pitchFamily="34" charset="0"/>
                <a:ea typeface="Open Sans" panose="020B0606030504020204" pitchFamily="34" charset="0"/>
                <a:cs typeface="Open Sans" panose="020B0606030504020204" pitchFamily="34" charset="0"/>
              </a:rPr>
              <a:t>The universal call to holiness has always been a teaching of the Church and is rooted in its mission to take people who have fallen short at times and raise them to living lives that can make them worthy of being called saints. In other words, the Church teaches that all Christians must try to be true followers of the example of Jesus</a:t>
            </a:r>
            <a:r>
              <a:rPr lang="en-GB" sz="1600" dirty="0">
                <a:solidFill>
                  <a:srgbClr val="202124"/>
                </a:solidFill>
                <a:latin typeface="arial" panose="020B0604020202020204" pitchFamily="34" charset="0"/>
              </a:rPr>
              <a:t>—</a:t>
            </a:r>
            <a:r>
              <a:rPr lang="en-US" sz="1600" dirty="0">
                <a:latin typeface="Open Sans" panose="020B0606030504020204" pitchFamily="34" charset="0"/>
                <a:ea typeface="Open Sans" panose="020B0606030504020204" pitchFamily="34" charset="0"/>
                <a:cs typeface="Open Sans" panose="020B0606030504020204" pitchFamily="34" charset="0"/>
              </a:rPr>
              <a:t>this means being the very best they can be, at all times. Some of us are better at this than others. </a:t>
            </a:r>
          </a:p>
        </p:txBody>
      </p:sp>
      <p:sp>
        <p:nvSpPr>
          <p:cNvPr id="6" name="Title 1">
            <a:extLst>
              <a:ext uri="{FF2B5EF4-FFF2-40B4-BE49-F238E27FC236}">
                <a16:creationId xmlns:a16="http://schemas.microsoft.com/office/drawing/2014/main" id="{30114D1D-D726-4CA8-971B-371074660B75}"/>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239342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211" y="1541782"/>
            <a:ext cx="5603789" cy="3774436"/>
          </a:xfrm>
        </p:spPr>
        <p:txBody>
          <a:bodyPr>
            <a:normAutofit/>
          </a:bodyPr>
          <a:lstStyle/>
          <a:p>
            <a:pPr marL="0" indent="0">
              <a:lnSpc>
                <a:spcPct val="15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The Catholic Church teaches that at the end of life we are faced with what are called the </a:t>
            </a:r>
            <a:r>
              <a:rPr lang="en-US" sz="2000" b="1" dirty="0">
                <a:latin typeface="Open Sans" panose="020B0606030504020204" pitchFamily="34" charset="0"/>
                <a:ea typeface="Open Sans" panose="020B0606030504020204" pitchFamily="34" charset="0"/>
                <a:cs typeface="Open Sans" panose="020B0606030504020204" pitchFamily="34" charset="0"/>
              </a:rPr>
              <a:t>Four Last Things </a:t>
            </a:r>
            <a:r>
              <a:rPr lang="en-US" sz="2000" dirty="0">
                <a:latin typeface="Open Sans" panose="020B0606030504020204" pitchFamily="34" charset="0"/>
                <a:ea typeface="Open Sans" panose="020B0606030504020204" pitchFamily="34" charset="0"/>
                <a:cs typeface="Open Sans" panose="020B0606030504020204" pitchFamily="34" charset="0"/>
              </a:rPr>
              <a:t>which are: Death, judgement, Heaven and Hell. Matthew in his Gospel explains how all who follow Christ are called to follow His example in preparation for the afterlife, the place we often refer to as Heaven. </a:t>
            </a:r>
          </a:p>
        </p:txBody>
      </p:sp>
      <p:pic>
        <p:nvPicPr>
          <p:cNvPr id="3074" name="Picture 2" descr="human skull dec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267" y="1676333"/>
            <a:ext cx="5247504" cy="3505333"/>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562F0CF-345F-470E-973E-20910CC533ED}"/>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2314482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oto of herd of sh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83" y="2082254"/>
            <a:ext cx="4919105" cy="3281043"/>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27590" y="1176743"/>
            <a:ext cx="6318420" cy="5449569"/>
          </a:xfrm>
          <a:prstGeom prst="rect">
            <a:avLst/>
          </a:prstGeom>
          <a:noFill/>
          <a:ln w="12700">
            <a:solidFill>
              <a:schemeClr val="bg1"/>
            </a:solidFill>
          </a:ln>
        </p:spPr>
        <p:txBody>
          <a:bodyPr wrap="square" rtlCol="0">
            <a:spAutoFit/>
          </a:bodyPr>
          <a:lstStyle/>
          <a:p>
            <a:pPr>
              <a:lnSpc>
                <a:spcPct val="150000"/>
              </a:lnSpc>
            </a:pPr>
            <a:r>
              <a:rPr lang="en-US" i="1" dirty="0">
                <a:latin typeface="Open Sans" panose="020B0606030504020204" pitchFamily="34" charset="0"/>
                <a:ea typeface="Open Sans" panose="020B0606030504020204" pitchFamily="34" charset="0"/>
                <a:cs typeface="Open Sans" panose="020B0606030504020204" pitchFamily="34" charset="0"/>
              </a:rPr>
              <a:t>“When the Son of man comes in His glory, escorted by all the angels, then He will take His seat on His throne of glory. All nations will be assembled before Him and He will separate people one from another as the shepherd separates sheep from goats. He will place the sheep on His right hand and </a:t>
            </a:r>
            <a:br>
              <a:rPr lang="en-US" i="1" dirty="0">
                <a:latin typeface="Open Sans" panose="020B0606030504020204" pitchFamily="34" charset="0"/>
                <a:ea typeface="Open Sans" panose="020B0606030504020204" pitchFamily="34" charset="0"/>
                <a:cs typeface="Open Sans" panose="020B0606030504020204" pitchFamily="34" charset="0"/>
              </a:rPr>
            </a:br>
            <a:r>
              <a:rPr lang="en-US" i="1" dirty="0">
                <a:latin typeface="Open Sans" panose="020B0606030504020204" pitchFamily="34" charset="0"/>
                <a:ea typeface="Open Sans" panose="020B0606030504020204" pitchFamily="34" charset="0"/>
                <a:cs typeface="Open Sans" panose="020B0606030504020204" pitchFamily="34" charset="0"/>
              </a:rPr>
              <a:t>the goats on His left.</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i="1" dirty="0">
                <a:latin typeface="Open Sans" panose="020B0606030504020204" pitchFamily="34" charset="0"/>
                <a:ea typeface="Open Sans" panose="020B0606030504020204" pitchFamily="34" charset="0"/>
                <a:cs typeface="Open Sans" panose="020B0606030504020204" pitchFamily="34" charset="0"/>
              </a:rPr>
              <a:t>Then the King will say to those on His right hand: ‘Come, you whom my Father has blessed, take as your heritage the kingdom prepared for you since the foundation of the world. For I was hungry and you gave me food, I was thirsty and you gave me drink, I was a stranger and you made me welcome, lacking clothes and you clothed me, sick and you visited me, in prison and you came to see me.’"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725016" y="1234915"/>
            <a:ext cx="3921211" cy="553998"/>
          </a:xfrm>
          <a:prstGeom prst="rect">
            <a:avLst/>
          </a:prstGeom>
          <a:noFill/>
        </p:spPr>
        <p:txBody>
          <a:bodyPr wrap="square" rtlCol="0">
            <a:spAutoFit/>
          </a:bodyPr>
          <a:lstStyle/>
          <a:p>
            <a:pPr algn="ctr"/>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(Matthew 25: 31- 46)</a:t>
            </a:r>
          </a:p>
        </p:txBody>
      </p:sp>
      <p:sp>
        <p:nvSpPr>
          <p:cNvPr id="7" name="Title 1">
            <a:extLst>
              <a:ext uri="{FF2B5EF4-FFF2-40B4-BE49-F238E27FC236}">
                <a16:creationId xmlns:a16="http://schemas.microsoft.com/office/drawing/2014/main" id="{388BF02B-5C59-4E57-91EE-AF13FB3CBD72}"/>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1644950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173" y="914400"/>
            <a:ext cx="11013989" cy="5659396"/>
          </a:xfrm>
        </p:spPr>
        <p:txBody>
          <a:bodyPr>
            <a:normAutofit fontScale="25000" lnSpcReduction="20000"/>
          </a:bodyPr>
          <a:lstStyle/>
          <a:p>
            <a:pPr marL="0" indent="0" algn="ctr">
              <a:lnSpc>
                <a:spcPct val="170000"/>
              </a:lnSpc>
              <a:buNone/>
            </a:pPr>
            <a:r>
              <a:rPr lang="en-US" sz="8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Task E</a:t>
            </a:r>
          </a:p>
          <a:p>
            <a:pPr>
              <a:lnSpc>
                <a:spcPct val="170000"/>
              </a:lnSpc>
            </a:pPr>
            <a:r>
              <a:rPr lang="en-US" sz="52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two things contribute to bringing about peaceful resolutions to conflict?</a:t>
            </a:r>
          </a:p>
          <a:p>
            <a:pPr>
              <a:lnSpc>
                <a:spcPct val="170000"/>
              </a:lnSpc>
            </a:pPr>
            <a:r>
              <a:rPr lang="en-US" sz="5200" dirty="0">
                <a:solidFill>
                  <a:srgbClr val="C00000"/>
                </a:solidFill>
                <a:latin typeface="Open Sans" panose="020B0606030504020204" pitchFamily="34" charset="0"/>
                <a:ea typeface="Open Sans" panose="020B0606030504020204" pitchFamily="34" charset="0"/>
                <a:cs typeface="Open Sans" panose="020B0606030504020204" pitchFamily="34" charset="0"/>
              </a:rPr>
              <a:t>Can you think of situations, either in your own life or at a national/international level, where these things have helped bring about peace? </a:t>
            </a:r>
          </a:p>
          <a:p>
            <a:pPr>
              <a:lnSpc>
                <a:spcPct val="170000"/>
              </a:lnSpc>
            </a:pPr>
            <a:r>
              <a:rPr lang="en-US" sz="5200" dirty="0">
                <a:solidFill>
                  <a:srgbClr val="C00000"/>
                </a:solidFill>
                <a:latin typeface="Open Sans" panose="020B0606030504020204" pitchFamily="34" charset="0"/>
                <a:ea typeface="Open Sans" panose="020B0606030504020204" pitchFamily="34" charset="0"/>
                <a:cs typeface="Open Sans" panose="020B0606030504020204" pitchFamily="34" charset="0"/>
              </a:rPr>
              <a:t>Copy and complete the following sentence: The Catholic Church explains that through the universal call to holiness we must all try to follow the example of ____________.</a:t>
            </a:r>
          </a:p>
          <a:p>
            <a:pPr>
              <a:lnSpc>
                <a:spcPct val="170000"/>
              </a:lnSpc>
            </a:pPr>
            <a:r>
              <a:rPr lang="en-US" sz="52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are the Four Last Things?</a:t>
            </a:r>
          </a:p>
          <a:p>
            <a:pPr>
              <a:lnSpc>
                <a:spcPct val="170000"/>
              </a:lnSpc>
            </a:pPr>
            <a:r>
              <a:rPr lang="en-US" sz="5200" dirty="0">
                <a:solidFill>
                  <a:srgbClr val="C00000"/>
                </a:solidFill>
                <a:latin typeface="Open Sans" panose="020B0606030504020204" pitchFamily="34" charset="0"/>
                <a:ea typeface="Open Sans" panose="020B0606030504020204" pitchFamily="34" charset="0"/>
                <a:cs typeface="Open Sans" panose="020B0606030504020204" pitchFamily="34" charset="0"/>
              </a:rPr>
              <a:t>God is compared to a shepherd separating what animals from each other?</a:t>
            </a:r>
          </a:p>
          <a:p>
            <a:pPr>
              <a:lnSpc>
                <a:spcPct val="170000"/>
              </a:lnSpc>
            </a:pPr>
            <a:r>
              <a:rPr lang="en-US" sz="5200" dirty="0">
                <a:solidFill>
                  <a:srgbClr val="C00000"/>
                </a:solidFill>
                <a:latin typeface="Open Sans" panose="020B0606030504020204" pitchFamily="34" charset="0"/>
                <a:ea typeface="Open Sans" panose="020B0606030504020204" pitchFamily="34" charset="0"/>
                <a:cs typeface="Open Sans" panose="020B0606030504020204" pitchFamily="34" charset="0"/>
              </a:rPr>
              <a:t>Copy and complete the following paragraph: Then the King will say to those on His _________ hand, ‘Come, you whom my Father has blessed, take as your heritage the kingdom prepared for you since the foundation of the world. For I was _________ and you gave me food, I was thirsty and you gave me _________, I was a _____________ and you made me welcome, lacking clothes and you ____________ me, sick and you visited me, in _________ and you came to see me.’"</a:t>
            </a:r>
          </a:p>
          <a:p>
            <a:pPr>
              <a:lnSpc>
                <a:spcPct val="170000"/>
              </a:lnSpc>
            </a:pPr>
            <a:r>
              <a:rPr lang="en-US" sz="5200" dirty="0">
                <a:solidFill>
                  <a:srgbClr val="C00000"/>
                </a:solidFill>
                <a:latin typeface="Open Sans" panose="020B0606030504020204" pitchFamily="34" charset="0"/>
                <a:ea typeface="Open Sans" panose="020B0606030504020204" pitchFamily="34" charset="0"/>
                <a:cs typeface="Open Sans" panose="020B0606030504020204" pitchFamily="34" charset="0"/>
              </a:rPr>
              <a:t>Do you believe in Heaven and Hell?</a:t>
            </a:r>
          </a:p>
          <a:p>
            <a:pPr>
              <a:lnSpc>
                <a:spcPct val="170000"/>
              </a:lnSpc>
            </a:pPr>
            <a:r>
              <a:rPr lang="en-US" sz="52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sort of things could a person do that you think would result in them separating themselves from God forever?</a:t>
            </a:r>
          </a:p>
          <a:p>
            <a:endParaRPr lang="en-US" dirty="0"/>
          </a:p>
        </p:txBody>
      </p:sp>
      <p:sp>
        <p:nvSpPr>
          <p:cNvPr id="4" name="Title 1">
            <a:extLst>
              <a:ext uri="{FF2B5EF4-FFF2-40B4-BE49-F238E27FC236}">
                <a16:creationId xmlns:a16="http://schemas.microsoft.com/office/drawing/2014/main" id="{F7B741A1-5071-484C-8541-8B4F32C01FE5}"/>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3260094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627" y="923827"/>
            <a:ext cx="10515600" cy="650449"/>
          </a:xfrm>
        </p:spPr>
        <p:txBody>
          <a:bodyPr>
            <a:normAutofit/>
          </a:bodyPr>
          <a:lstStyle/>
          <a:p>
            <a:pPr algn="ctr"/>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The Catechism of the Catholic Church</a:t>
            </a:r>
          </a:p>
        </p:txBody>
      </p:sp>
      <p:sp>
        <p:nvSpPr>
          <p:cNvPr id="3" name="Content Placeholder 2"/>
          <p:cNvSpPr>
            <a:spLocks noGrp="1"/>
          </p:cNvSpPr>
          <p:nvPr>
            <p:ph idx="1"/>
          </p:nvPr>
        </p:nvSpPr>
        <p:spPr>
          <a:xfrm>
            <a:off x="485192" y="1574276"/>
            <a:ext cx="6774024" cy="4992727"/>
          </a:xfrm>
        </p:spPr>
        <p:txBody>
          <a:bodyPr>
            <a:normAutofit fontScale="92500" lnSpcReduction="20000"/>
          </a:bodyPr>
          <a:lstStyle/>
          <a:p>
            <a:pPr marL="0" indent="0">
              <a:lnSpc>
                <a:spcPct val="150000"/>
              </a:lnSpc>
              <a:buNone/>
            </a:pPr>
            <a:r>
              <a:rPr lang="en-US" sz="2600" dirty="0">
                <a:latin typeface="Open Sans" panose="020B0606030504020204" pitchFamily="34" charset="0"/>
                <a:ea typeface="Open Sans" panose="020B0606030504020204" pitchFamily="34" charset="0"/>
                <a:cs typeface="Open Sans" panose="020B0606030504020204" pitchFamily="34" charset="0"/>
              </a:rPr>
              <a:t>The Catechism is a book that contains the essential beliefs and teachings of the Catholic faith. The following quote refers to how all human beings should act: “</a:t>
            </a:r>
            <a:r>
              <a:rPr lang="en-US" sz="2600" i="1" dirty="0">
                <a:latin typeface="Open Sans" panose="020B0606030504020204" pitchFamily="34" charset="0"/>
                <a:ea typeface="Open Sans" panose="020B0606030504020204" pitchFamily="34" charset="0"/>
                <a:cs typeface="Open Sans" panose="020B0606030504020204" pitchFamily="34" charset="0"/>
              </a:rPr>
              <a:t>By his reason, man </a:t>
            </a:r>
            <a:r>
              <a:rPr lang="en-US" sz="2600" i="1" dirty="0" err="1">
                <a:latin typeface="Open Sans" panose="020B0606030504020204" pitchFamily="34" charset="0"/>
                <a:ea typeface="Open Sans" panose="020B0606030504020204" pitchFamily="34" charset="0"/>
                <a:cs typeface="Open Sans" panose="020B0606030504020204" pitchFamily="34" charset="0"/>
              </a:rPr>
              <a:t>recognises</a:t>
            </a:r>
            <a:r>
              <a:rPr lang="en-US" sz="2600" i="1" dirty="0">
                <a:latin typeface="Open Sans" panose="020B0606030504020204" pitchFamily="34" charset="0"/>
                <a:ea typeface="Open Sans" panose="020B0606030504020204" pitchFamily="34" charset="0"/>
                <a:cs typeface="Open Sans" panose="020B0606030504020204" pitchFamily="34" charset="0"/>
              </a:rPr>
              <a:t> the voice of God which urges him ‘to do what is good and avoid what is evil.’ Everyone is obliged to follow this law, which makes itself heard in conscience and is fulfilled in the love of God and of </a:t>
            </a:r>
            <a:r>
              <a:rPr lang="en-US" sz="2600" i="1" dirty="0" err="1">
                <a:latin typeface="Open Sans" panose="020B0606030504020204" pitchFamily="34" charset="0"/>
                <a:ea typeface="Open Sans" panose="020B0606030504020204" pitchFamily="34" charset="0"/>
                <a:cs typeface="Open Sans" panose="020B0606030504020204" pitchFamily="34" charset="0"/>
              </a:rPr>
              <a:t>neighbour</a:t>
            </a:r>
            <a:r>
              <a:rPr lang="en-US" sz="2600" i="1" dirty="0">
                <a:latin typeface="Open Sans" panose="020B0606030504020204" pitchFamily="34" charset="0"/>
                <a:ea typeface="Open Sans" panose="020B0606030504020204" pitchFamily="34" charset="0"/>
                <a:cs typeface="Open Sans" panose="020B0606030504020204" pitchFamily="34" charset="0"/>
              </a:rPr>
              <a:t>. Living a moral life bears witness to the dignity of the person.” (</a:t>
            </a:r>
            <a:r>
              <a:rPr lang="en-US" sz="2600" dirty="0">
                <a:latin typeface="Open Sans" panose="020B0606030504020204" pitchFamily="34" charset="0"/>
                <a:ea typeface="Open Sans" panose="020B0606030504020204" pitchFamily="34" charset="0"/>
                <a:cs typeface="Open Sans" panose="020B0606030504020204" pitchFamily="34" charset="0"/>
              </a:rPr>
              <a:t>1706)</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6146" name="Picture 2" descr="silhouette of people with free marquee letters"/>
          <p:cNvPicPr>
            <a:picLocks noChangeAspect="1" noChangeArrowheads="1"/>
          </p:cNvPicPr>
          <p:nvPr/>
        </p:nvPicPr>
        <p:blipFill rotWithShape="1">
          <a:blip r:embed="rId2">
            <a:extLst>
              <a:ext uri="{28A0092B-C50C-407E-A947-70E740481C1C}">
                <a14:useLocalDpi xmlns:a14="http://schemas.microsoft.com/office/drawing/2010/main" val="0"/>
              </a:ext>
            </a:extLst>
          </a:blip>
          <a:srcRect t="33620" b="802"/>
          <a:stretch/>
        </p:blipFill>
        <p:spPr bwMode="auto">
          <a:xfrm>
            <a:off x="7496244" y="2997619"/>
            <a:ext cx="4432861" cy="2146041"/>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9F83979-4A15-47C3-93CB-2A208013B6A7}"/>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291131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6496" y="4618237"/>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1596" y="927158"/>
            <a:ext cx="10953946" cy="5930842"/>
          </a:xfrm>
          <a:ln w="12700">
            <a:noFill/>
          </a:ln>
        </p:spPr>
        <p:txBody>
          <a:bodyPr>
            <a:normAutofit/>
          </a:bodyPr>
          <a:lstStyle/>
          <a:p>
            <a:pPr marL="0" indent="0">
              <a:lnSpc>
                <a:spcPct val="150000"/>
              </a:lnSpc>
              <a:buNone/>
            </a:pPr>
            <a:r>
              <a:rPr lang="en-GB" sz="2000" dirty="0">
                <a:latin typeface="Open Sans" panose="020B0606030504020204" pitchFamily="34" charset="0"/>
                <a:ea typeface="Open Sans" panose="020B0606030504020204" pitchFamily="34" charset="0"/>
                <a:cs typeface="Open Sans" panose="020B0606030504020204" pitchFamily="34" charset="0"/>
              </a:rPr>
              <a:t>Catholics believe that Jesus is present in the Eucharist (both the bread and the wine). This is called transubstantiation. The celebration of the Eucharist, or sometimes called Holy Communion, can be traced back to Jesus Himself on the evening before He was put to death. After washing His disciples’ feet, Jesus shared a final meal with them. This is called The Last Supper. </a:t>
            </a:r>
          </a:p>
          <a:p>
            <a:pPr marL="0" indent="0">
              <a:lnSpc>
                <a:spcPct val="150000"/>
              </a:lnSpc>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GB" sz="2000" dirty="0">
                <a:latin typeface="Open Sans" panose="020B0606030504020204" pitchFamily="34" charset="0"/>
                <a:ea typeface="Open Sans" panose="020B0606030504020204" pitchFamily="34" charset="0"/>
                <a:cs typeface="Open Sans" panose="020B0606030504020204" pitchFamily="34" charset="0"/>
              </a:rPr>
              <a:t>Jesus broke bread and blessed it and told His disciples: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GB" sz="2000" b="1" i="1" dirty="0">
                <a:latin typeface="Open Sans" panose="020B0606030504020204" pitchFamily="34" charset="0"/>
                <a:ea typeface="Open Sans" panose="020B0606030504020204" pitchFamily="34" charset="0"/>
                <a:cs typeface="Open Sans" panose="020B0606030504020204" pitchFamily="34" charset="0"/>
              </a:rPr>
              <a:t>Take this all of you and eat it. This is my body broken for you. Do this in memory of me.”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GB" sz="2000" dirty="0">
                <a:latin typeface="Open Sans" panose="020B0606030504020204" pitchFamily="34" charset="0"/>
                <a:ea typeface="Open Sans" panose="020B0606030504020204" pitchFamily="34" charset="0"/>
                <a:cs typeface="Open Sans" panose="020B0606030504020204" pitchFamily="34" charset="0"/>
              </a:rPr>
              <a:t>Jesus took some wine and said: “</a:t>
            </a:r>
            <a:r>
              <a:rPr lang="en-GB" sz="2000" b="1" i="1" dirty="0">
                <a:latin typeface="Open Sans" panose="020B0606030504020204" pitchFamily="34" charset="0"/>
                <a:ea typeface="Open Sans" panose="020B0606030504020204" pitchFamily="34" charset="0"/>
                <a:cs typeface="Open Sans" panose="020B0606030504020204" pitchFamily="34" charset="0"/>
              </a:rPr>
              <a:t>Take this and drink it. This is my blood</a:t>
            </a:r>
            <a:br>
              <a:rPr lang="en-GB" sz="2000" b="1" i="1" dirty="0">
                <a:latin typeface="Open Sans" panose="020B0606030504020204" pitchFamily="34" charset="0"/>
                <a:ea typeface="Open Sans" panose="020B0606030504020204" pitchFamily="34" charset="0"/>
                <a:cs typeface="Open Sans" panose="020B0606030504020204" pitchFamily="34" charset="0"/>
              </a:rPr>
            </a:br>
            <a:r>
              <a:rPr lang="en-GB" sz="2000" b="1" i="1" dirty="0">
                <a:latin typeface="Open Sans" panose="020B0606030504020204" pitchFamily="34" charset="0"/>
                <a:ea typeface="Open Sans" panose="020B0606030504020204" pitchFamily="34" charset="0"/>
                <a:cs typeface="Open Sans" panose="020B0606030504020204" pitchFamily="34" charset="0"/>
              </a:rPr>
              <a:t>poured out for you.</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0C1ED509-DFFA-4532-A30A-68D7905C1A81}"/>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783565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732" y="1216057"/>
            <a:ext cx="5478268" cy="5269584"/>
          </a:xfrm>
        </p:spPr>
        <p:txBody>
          <a:bodyPr>
            <a:normAutofit fontScale="85000" lnSpcReduction="20000"/>
          </a:bodyPr>
          <a:lstStyle/>
          <a:p>
            <a:pPr marL="0" indent="0">
              <a:lnSpc>
                <a:spcPct val="150000"/>
              </a:lnSpc>
              <a:buNone/>
            </a:pPr>
            <a:r>
              <a:rPr lang="en-US" dirty="0">
                <a:latin typeface="Open Sans" panose="020B0606030504020204" pitchFamily="34" charset="0"/>
                <a:ea typeface="Open Sans" panose="020B0606030504020204" pitchFamily="34" charset="0"/>
                <a:cs typeface="Open Sans" panose="020B0606030504020204" pitchFamily="34" charset="0"/>
              </a:rPr>
              <a:t>All Christians believe that God created our world and all that is in it. Human beings are the highest expression of God’s creation because they are made in God’s image and likeness. Humans are like God because we have a soul. The soul has two very important gifts which are:</a:t>
            </a:r>
          </a:p>
          <a:p>
            <a:pPr lvl="0">
              <a:lnSpc>
                <a:spcPct val="150000"/>
              </a:lnSpc>
            </a:pPr>
            <a:r>
              <a:rPr lang="en-US" dirty="0">
                <a:latin typeface="Open Sans" panose="020B0606030504020204" pitchFamily="34" charset="0"/>
                <a:ea typeface="Open Sans" panose="020B0606030504020204" pitchFamily="34" charset="0"/>
                <a:cs typeface="Open Sans" panose="020B0606030504020204" pitchFamily="34" charset="0"/>
              </a:rPr>
              <a:t>Intellect</a:t>
            </a:r>
          </a:p>
          <a:p>
            <a:pPr lvl="0">
              <a:lnSpc>
                <a:spcPct val="150000"/>
              </a:lnSpc>
            </a:pPr>
            <a:r>
              <a:rPr lang="en-US" dirty="0">
                <a:latin typeface="Open Sans" panose="020B0606030504020204" pitchFamily="34" charset="0"/>
                <a:ea typeface="Open Sans" panose="020B0606030504020204" pitchFamily="34" charset="0"/>
                <a:cs typeface="Open Sans" panose="020B0606030504020204" pitchFamily="34" charset="0"/>
              </a:rPr>
              <a:t>Will (sometimes called free will)</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122" name="Picture 2" descr="Mother of Jesus statuette"/>
          <p:cNvPicPr>
            <a:picLocks noChangeAspect="1" noChangeArrowheads="1"/>
          </p:cNvPicPr>
          <p:nvPr/>
        </p:nvPicPr>
        <p:blipFill rotWithShape="1">
          <a:blip r:embed="rId2">
            <a:extLst>
              <a:ext uri="{28A0092B-C50C-407E-A947-70E740481C1C}">
                <a14:useLocalDpi xmlns:a14="http://schemas.microsoft.com/office/drawing/2010/main" val="0"/>
              </a:ext>
            </a:extLst>
          </a:blip>
          <a:srcRect l="12459" r="16851"/>
          <a:stretch/>
        </p:blipFill>
        <p:spPr bwMode="auto">
          <a:xfrm>
            <a:off x="6645897" y="1386473"/>
            <a:ext cx="4928372" cy="4776183"/>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F5CCAE0-AC56-4AC6-ABD1-3251D6D05ABC}"/>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1376611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249" y="1150070"/>
            <a:ext cx="10515600" cy="5073448"/>
          </a:xfrm>
        </p:spPr>
        <p:txBody>
          <a:bodyPr>
            <a:noAutofit/>
          </a:bodyPr>
          <a:lstStyle/>
          <a:p>
            <a:pPr marL="0" indent="0">
              <a:lnSpc>
                <a:spcPct val="150000"/>
              </a:lnSpc>
              <a:buNone/>
            </a:pPr>
            <a:r>
              <a:rPr lang="en-US" sz="2300" b="1" dirty="0">
                <a:latin typeface="Open Sans" panose="020B0606030504020204" pitchFamily="34" charset="0"/>
                <a:ea typeface="Open Sans" panose="020B0606030504020204" pitchFamily="34" charset="0"/>
                <a:cs typeface="Open Sans" panose="020B0606030504020204" pitchFamily="34" charset="0"/>
              </a:rPr>
              <a:t>Intellect</a:t>
            </a:r>
            <a:r>
              <a:rPr lang="en-US" sz="2300" dirty="0">
                <a:latin typeface="Open Sans" panose="020B0606030504020204" pitchFamily="34" charset="0"/>
                <a:ea typeface="Open Sans" panose="020B0606030504020204" pitchFamily="34" charset="0"/>
                <a:cs typeface="Open Sans" panose="020B0606030504020204" pitchFamily="34" charset="0"/>
              </a:rPr>
              <a:t> allows us to come to understand whether something is good or bad, right or wrong. </a:t>
            </a:r>
            <a:r>
              <a:rPr lang="en-US" sz="2300" b="1" dirty="0">
                <a:latin typeface="Open Sans" panose="020B0606030504020204" pitchFamily="34" charset="0"/>
                <a:ea typeface="Open Sans" panose="020B0606030504020204" pitchFamily="34" charset="0"/>
                <a:cs typeface="Open Sans" panose="020B0606030504020204" pitchFamily="34" charset="0"/>
              </a:rPr>
              <a:t>Will</a:t>
            </a:r>
            <a:r>
              <a:rPr lang="en-US" sz="2300" dirty="0">
                <a:latin typeface="Open Sans" panose="020B0606030504020204" pitchFamily="34" charset="0"/>
                <a:ea typeface="Open Sans" panose="020B0606030504020204" pitchFamily="34" charset="0"/>
                <a:cs typeface="Open Sans" panose="020B0606030504020204" pitchFamily="34" charset="0"/>
              </a:rPr>
              <a:t> allows us to decide whether to perform an action that we know to be right or wrong, good or bad. Christians believe that we can choose right or wrong because we are created in the image and likeness of God.  This belief in God can and does have a lasting effect on the lives of billions of people across the world today not to mention people from the past!</a:t>
            </a:r>
          </a:p>
          <a:p>
            <a:pPr marL="0" indent="0">
              <a:lnSpc>
                <a:spcPct val="150000"/>
              </a:lnSpc>
              <a:buNone/>
            </a:pPr>
            <a:endParaRPr lang="en-US" sz="23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US" sz="2300" dirty="0">
                <a:latin typeface="Open Sans" panose="020B0606030504020204" pitchFamily="34" charset="0"/>
                <a:ea typeface="Open Sans" panose="020B0606030504020204" pitchFamily="34" charset="0"/>
                <a:cs typeface="Open Sans" panose="020B0606030504020204" pitchFamily="34" charset="0"/>
              </a:rPr>
              <a:t>So, it is our duty not only as Christians but as human beings to do good rather than evil.</a:t>
            </a:r>
          </a:p>
          <a:p>
            <a:endParaRPr lang="en-US" sz="23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57742EB5-E9FE-4A43-AB90-D924635D47BA}"/>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3298644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967" y="914400"/>
            <a:ext cx="8259147" cy="5589036"/>
          </a:xfrm>
        </p:spPr>
        <p:txBody>
          <a:bodyPr>
            <a:noAutofit/>
          </a:bodyPr>
          <a:lstStyle/>
          <a:p>
            <a:pPr marL="0" indent="0">
              <a:lnSpc>
                <a:spcPct val="150000"/>
              </a:lnSpc>
              <a:buNone/>
            </a:pPr>
            <a:r>
              <a:rPr lang="en-US" sz="2200" dirty="0">
                <a:latin typeface="Open Sans" panose="020B0606030504020204" pitchFamily="34" charset="0"/>
                <a:ea typeface="Open Sans" panose="020B0606030504020204" pitchFamily="34" charset="0"/>
                <a:cs typeface="Open Sans" panose="020B0606030504020204" pitchFamily="34" charset="0"/>
              </a:rPr>
              <a:t>One of the ways that the Catholic Church puts this belief into practice throughout the world is through charitable works. The Pontifical Mission Societies (Missio Scotland) has been the Catholic Church's official charity for overseas mission since 1922.</a:t>
            </a:r>
          </a:p>
          <a:p>
            <a:pPr marL="0" indent="0">
              <a:lnSpc>
                <a:spcPct val="150000"/>
              </a:lnSpc>
              <a:buNone/>
            </a:pPr>
            <a:r>
              <a:rPr lang="en-US" sz="2200" dirty="0">
                <a:latin typeface="Open Sans" panose="020B0606030504020204" pitchFamily="34" charset="0"/>
                <a:ea typeface="Open Sans" panose="020B0606030504020204" pitchFamily="34" charset="0"/>
                <a:cs typeface="Open Sans" panose="020B0606030504020204" pitchFamily="34" charset="0"/>
              </a:rPr>
              <a:t>Missio brings the hope of the Gospel where there is turmoil, poverty and uncertainty in the world, and where the Church is new, young or poor. Areas of need are identified by local Catholics, to give people the opportunity for a full, enriched life</a:t>
            </a:r>
            <a:r>
              <a:rPr lang="en-GB" sz="2000" dirty="0">
                <a:solidFill>
                  <a:srgbClr val="202124"/>
                </a:solidFill>
                <a:latin typeface="arial" panose="020B0604020202020204" pitchFamily="34" charset="0"/>
              </a:rPr>
              <a:t>—</a:t>
            </a:r>
            <a:r>
              <a:rPr lang="en-US" sz="2200" dirty="0">
                <a:latin typeface="Open Sans" panose="020B0606030504020204" pitchFamily="34" charset="0"/>
                <a:ea typeface="Open Sans" panose="020B0606030504020204" pitchFamily="34" charset="0"/>
                <a:cs typeface="Open Sans" panose="020B0606030504020204" pitchFamily="34" charset="0"/>
              </a:rPr>
              <a:t>physically and spiritually</a:t>
            </a:r>
            <a:r>
              <a:rPr lang="en-GB" sz="2400" dirty="0">
                <a:solidFill>
                  <a:srgbClr val="202124"/>
                </a:solidFill>
                <a:latin typeface="arial" panose="020B0604020202020204" pitchFamily="34" charset="0"/>
              </a:rPr>
              <a:t>—</a:t>
            </a:r>
            <a:r>
              <a:rPr lang="en-US" sz="2200" dirty="0">
                <a:latin typeface="Open Sans" panose="020B0606030504020204" pitchFamily="34" charset="0"/>
                <a:ea typeface="Open Sans" panose="020B0606030504020204" pitchFamily="34" charset="0"/>
                <a:cs typeface="Open Sans" panose="020B0606030504020204" pitchFamily="34" charset="0"/>
              </a:rPr>
              <a:t>regardless of race, stigma, religion or gender. </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41344" t="12724" r="41733" b="10695"/>
          <a:stretch/>
        </p:blipFill>
        <p:spPr bwMode="auto">
          <a:xfrm>
            <a:off x="9364223" y="1139584"/>
            <a:ext cx="2215668" cy="5363852"/>
          </a:xfrm>
          <a:prstGeom prst="rect">
            <a:avLst/>
          </a:prstGeom>
          <a:ln w="12700">
            <a:solidFill>
              <a:srgbClr val="C00000"/>
            </a:solidFill>
          </a:ln>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30D8D5A6-D119-4024-A64D-2133639F76CF}"/>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1673982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399"/>
            <a:ext cx="10619792" cy="5654351"/>
          </a:xfrm>
        </p:spPr>
        <p:txBody>
          <a:bodyPr>
            <a:normAutofit fontScale="77500" lnSpcReduction="20000"/>
          </a:bodyPr>
          <a:lstStyle/>
          <a:p>
            <a:pPr marL="0" indent="0" fontAlgn="base">
              <a:lnSpc>
                <a:spcPct val="170000"/>
              </a:lnSpc>
              <a:buNone/>
            </a:pPr>
            <a:r>
              <a:rPr lang="en-US" dirty="0"/>
              <a:t>The Church then supports people in these areas in a variety of ways. Missio</a:t>
            </a:r>
            <a:r>
              <a:rPr lang="en-GB" dirty="0">
                <a:solidFill>
                  <a:srgbClr val="202124"/>
                </a:solidFill>
                <a:latin typeface="arial" panose="020B0604020202020204" pitchFamily="34" charset="0"/>
              </a:rPr>
              <a:t>—</a:t>
            </a:r>
            <a:r>
              <a:rPr lang="en-US" dirty="0"/>
              <a:t>through the Pontifical Mission Societies</a:t>
            </a:r>
            <a:r>
              <a:rPr lang="en-GB" dirty="0">
                <a:solidFill>
                  <a:srgbClr val="202124"/>
                </a:solidFill>
                <a:latin typeface="arial" panose="020B0604020202020204" pitchFamily="34" charset="0"/>
              </a:rPr>
              <a:t>—</a:t>
            </a:r>
            <a:r>
              <a:rPr lang="en-US" dirty="0"/>
              <a:t>operates in over 160 countries to support initiatives in 1100 dioceses on five continents. </a:t>
            </a:r>
          </a:p>
          <a:p>
            <a:pPr marL="0" indent="0" fontAlgn="base">
              <a:lnSpc>
                <a:spcPct val="170000"/>
              </a:lnSpc>
              <a:buNone/>
            </a:pPr>
            <a:r>
              <a:rPr lang="en-US" dirty="0"/>
              <a:t>To provide for the different needs of the overseas Church, Missio focuses on four main areas of provision:</a:t>
            </a:r>
          </a:p>
          <a:p>
            <a:pPr lvl="0" fontAlgn="base">
              <a:lnSpc>
                <a:spcPct val="170000"/>
              </a:lnSpc>
            </a:pPr>
            <a:r>
              <a:rPr lang="en-US" dirty="0"/>
              <a:t>Caring for our Church family and sending missionaries</a:t>
            </a:r>
          </a:p>
          <a:p>
            <a:pPr lvl="0" fontAlgn="base">
              <a:lnSpc>
                <a:spcPct val="170000"/>
              </a:lnSpc>
            </a:pPr>
            <a:r>
              <a:rPr lang="en-US" dirty="0"/>
              <a:t>Training future priests and sisters overseas</a:t>
            </a:r>
          </a:p>
          <a:p>
            <a:pPr lvl="0" fontAlgn="base">
              <a:lnSpc>
                <a:spcPct val="170000"/>
              </a:lnSpc>
            </a:pPr>
            <a:r>
              <a:rPr lang="en-US" dirty="0"/>
              <a:t>Supporting children's faith and development projects</a:t>
            </a:r>
          </a:p>
          <a:p>
            <a:pPr lvl="0" fontAlgn="base">
              <a:lnSpc>
                <a:spcPct val="170000"/>
              </a:lnSpc>
            </a:pPr>
            <a:r>
              <a:rPr lang="en-US" dirty="0"/>
              <a:t>Nurturing a worldwide missionary spirit</a:t>
            </a:r>
          </a:p>
          <a:p>
            <a:endParaRPr lang="en-US" dirty="0"/>
          </a:p>
        </p:txBody>
      </p:sp>
      <p:pic>
        <p:nvPicPr>
          <p:cNvPr id="4" name="Picture 3" descr="Y:\Gerard Gough\Mission Trips\2018-Zambia (GIG)\Photos\Camera Photos\4 City of Hope Night Study\DSC_021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5456" y="3429000"/>
            <a:ext cx="4262454" cy="2981441"/>
          </a:xfrm>
          <a:prstGeom prst="rect">
            <a:avLst/>
          </a:prstGeom>
          <a:noFill/>
          <a:ln w="12700">
            <a:solidFill>
              <a:srgbClr val="C00000"/>
            </a:solidFill>
          </a:ln>
        </p:spPr>
      </p:pic>
      <p:sp>
        <p:nvSpPr>
          <p:cNvPr id="5" name="Title 1">
            <a:extLst>
              <a:ext uri="{FF2B5EF4-FFF2-40B4-BE49-F238E27FC236}">
                <a16:creationId xmlns:a16="http://schemas.microsoft.com/office/drawing/2014/main" id="{384547D3-ACF4-4035-84F5-C9744903CFB3}"/>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2282942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4" y="1168924"/>
            <a:ext cx="7725747" cy="5269296"/>
          </a:xfrm>
        </p:spPr>
        <p:txBody>
          <a:bodyPr>
            <a:normAutofit fontScale="62500" lnSpcReduction="20000"/>
          </a:bodyPr>
          <a:lstStyle/>
          <a:p>
            <a:pPr marL="0" indent="0">
              <a:lnSpc>
                <a:spcPct val="150000"/>
              </a:lnSpc>
              <a:buNone/>
            </a:pPr>
            <a:r>
              <a:rPr lang="en-US" sz="3000" dirty="0">
                <a:latin typeface="Open Sans" panose="020B0606030504020204" pitchFamily="34" charset="0"/>
                <a:ea typeface="Open Sans" panose="020B0606030504020204" pitchFamily="34" charset="0"/>
                <a:cs typeface="Open Sans" panose="020B0606030504020204" pitchFamily="34" charset="0"/>
              </a:rPr>
              <a:t>During the month of October, the Catholic Church holds a special collection in every congregation throughout the world for the Missionary Church. This means that money is sent to support the Church where it is poor or young, for example countries in Africa or Asia. </a:t>
            </a:r>
          </a:p>
          <a:p>
            <a:pPr marL="0" indent="0">
              <a:lnSpc>
                <a:spcPct val="150000"/>
              </a:lnSpc>
              <a:buNone/>
            </a:pPr>
            <a:endParaRPr lang="en-US" sz="3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US" sz="3000" dirty="0">
                <a:latin typeface="Open Sans" panose="020B0606030504020204" pitchFamily="34" charset="0"/>
                <a:ea typeface="Open Sans" panose="020B0606030504020204" pitchFamily="34" charset="0"/>
                <a:cs typeface="Open Sans" panose="020B0606030504020204" pitchFamily="34" charset="0"/>
              </a:rPr>
              <a:t>Missio works on five continents providing education for pupils, education for those studying for the religious life, medical facilities and training for self-sustaining projects such as agriculture. Other ways that </a:t>
            </a:r>
            <a:r>
              <a:rPr lang="en-US" sz="3000" dirty="0" err="1">
                <a:latin typeface="Open Sans" panose="020B0606030504020204" pitchFamily="34" charset="0"/>
                <a:ea typeface="Open Sans" panose="020B0606030504020204" pitchFamily="34" charset="0"/>
                <a:cs typeface="Open Sans" panose="020B0606030504020204" pitchFamily="34" charset="0"/>
              </a:rPr>
              <a:t>Missio</a:t>
            </a:r>
            <a:r>
              <a:rPr lang="en-US" sz="3000" dirty="0">
                <a:latin typeface="Open Sans" panose="020B0606030504020204" pitchFamily="34" charset="0"/>
                <a:ea typeface="Open Sans" panose="020B0606030504020204" pitchFamily="34" charset="0"/>
                <a:cs typeface="Open Sans" panose="020B0606030504020204" pitchFamily="34" charset="0"/>
              </a:rPr>
              <a:t> Scotland is funded is through collections undertaken by pupils in Catholic primary schools and the fundraising efforts of volunteers. Since 2009, Missio Scotland has sent approximately £3,747,030:43 to the missions.</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002" y="1949389"/>
            <a:ext cx="3542793" cy="3708365"/>
          </a:xfrm>
          <a:prstGeom prst="rect">
            <a:avLst/>
          </a:prstGeom>
        </p:spPr>
      </p:pic>
      <p:sp>
        <p:nvSpPr>
          <p:cNvPr id="5" name="Title 1">
            <a:extLst>
              <a:ext uri="{FF2B5EF4-FFF2-40B4-BE49-F238E27FC236}">
                <a16:creationId xmlns:a16="http://schemas.microsoft.com/office/drawing/2014/main" id="{B2752E13-6712-4924-A697-C89498739881}"/>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1372796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399"/>
            <a:ext cx="10515600" cy="5943600"/>
          </a:xfrm>
        </p:spPr>
        <p:txBody>
          <a:bodyPr>
            <a:normAutofit fontScale="62500" lnSpcReduction="20000"/>
          </a:bodyPr>
          <a:lstStyle/>
          <a:p>
            <a:pPr marL="0" indent="0" algn="ctr">
              <a:lnSpc>
                <a:spcPct val="170000"/>
              </a:lnSpc>
              <a:buNone/>
            </a:pPr>
            <a:r>
              <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Task F</a:t>
            </a:r>
            <a:endParaRPr lang="en-US" sz="3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70000"/>
              </a:lnSpc>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According to the Catechism of the Catholic Church what are all Catholics called to avoid?</a:t>
            </a:r>
          </a:p>
          <a:p>
            <a:pPr algn="just">
              <a:lnSpc>
                <a:spcPct val="170000"/>
              </a:lnSpc>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does the Catholic Church teach that all humans have?</a:t>
            </a:r>
          </a:p>
          <a:p>
            <a:pPr algn="just">
              <a:lnSpc>
                <a:spcPct val="170000"/>
              </a:lnSpc>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are the gifts of the soul?</a:t>
            </a:r>
          </a:p>
          <a:p>
            <a:pPr algn="just">
              <a:lnSpc>
                <a:spcPct val="170000"/>
              </a:lnSpc>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is </a:t>
            </a:r>
            <a:r>
              <a:rPr lang="en-US"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Missio</a:t>
            </a: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 Scotland’s official name?</a:t>
            </a:r>
          </a:p>
          <a:p>
            <a:pPr algn="just">
              <a:lnSpc>
                <a:spcPct val="170000"/>
              </a:lnSpc>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When did </a:t>
            </a:r>
            <a:r>
              <a:rPr lang="en-US"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Missio</a:t>
            </a: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 Scotland become the official charity for overseas missions?</a:t>
            </a:r>
          </a:p>
          <a:p>
            <a:pPr algn="just">
              <a:lnSpc>
                <a:spcPct val="170000"/>
              </a:lnSpc>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four areas of provision does </a:t>
            </a:r>
            <a:r>
              <a:rPr lang="en-US"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Missio</a:t>
            </a: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 Scotland concentrate on providing?</a:t>
            </a:r>
          </a:p>
          <a:p>
            <a:pPr algn="just">
              <a:lnSpc>
                <a:spcPct val="170000"/>
              </a:lnSpc>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How many countries does </a:t>
            </a:r>
            <a:r>
              <a:rPr lang="en-US"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Missio</a:t>
            </a: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 work in?</a:t>
            </a:r>
          </a:p>
          <a:p>
            <a:pPr algn="just">
              <a:lnSpc>
                <a:spcPct val="170000"/>
              </a:lnSpc>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Name two ways that Missio Scotland receives money to fund missionary projects</a:t>
            </a:r>
          </a:p>
          <a:p>
            <a:pPr algn="just">
              <a:lnSpc>
                <a:spcPct val="170000"/>
              </a:lnSpc>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If you could be given the opportunity to work overseas on missionary projects, where would you like to go and what would you like to do? </a:t>
            </a:r>
          </a:p>
          <a:p>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279B3C42-AF40-469D-9B5D-3044889A0362}"/>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39844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169" y="914399"/>
            <a:ext cx="5893961" cy="5476974"/>
          </a:xfrm>
          <a:ln w="12700">
            <a:noFill/>
          </a:ln>
        </p:spPr>
        <p:txBody>
          <a:bodyPr>
            <a:noAutofit/>
          </a:bodyPr>
          <a:lstStyle/>
          <a:p>
            <a:pPr marL="0" indent="0">
              <a:lnSpc>
                <a:spcPct val="170000"/>
              </a:lnSpc>
              <a:buNone/>
            </a:pPr>
            <a:r>
              <a:rPr lang="en-GB" sz="1900" dirty="0">
                <a:latin typeface="Open Sans" panose="020B0606030504020204" pitchFamily="34" charset="0"/>
                <a:ea typeface="Open Sans" panose="020B0606030504020204" pitchFamily="34" charset="0"/>
                <a:cs typeface="Open Sans" panose="020B0606030504020204" pitchFamily="34" charset="0"/>
              </a:rPr>
              <a:t>From the very beginning, Christians have brought, along with the bread and wine for the Eucharist, gifts to share with those in need. This custom of the collection is inspired by the example of Christ who became poor to make us rich. </a:t>
            </a:r>
          </a:p>
          <a:p>
            <a:pPr marL="0" indent="0">
              <a:lnSpc>
                <a:spcPct val="170000"/>
              </a:lnSpc>
              <a:buNone/>
            </a:pPr>
            <a:endParaRPr lang="en-GB" sz="19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70000"/>
              </a:lnSpc>
              <a:buNone/>
            </a:pPr>
            <a:r>
              <a:rPr lang="en-GB" sz="1900" dirty="0">
                <a:latin typeface="Open Sans" panose="020B0606030504020204" pitchFamily="34" charset="0"/>
                <a:ea typeface="Open Sans" panose="020B0606030504020204" pitchFamily="34" charset="0"/>
                <a:cs typeface="Open Sans" panose="020B0606030504020204" pitchFamily="34" charset="0"/>
              </a:rPr>
              <a:t>As we know, it is also customary nowadays to take up a financial collection at this time. Sometimes special collections are taken up to help those in particular need e.g. food parcels that are given to the needy by the parish. </a:t>
            </a:r>
          </a:p>
        </p:txBody>
      </p:sp>
      <p:pic>
        <p:nvPicPr>
          <p:cNvPr id="4100"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371" y="1872424"/>
            <a:ext cx="4972460" cy="3849646"/>
          </a:xfrm>
          <a:prstGeom prst="rect">
            <a:avLst/>
          </a:prstGeom>
          <a:noFill/>
          <a:ln w="12700">
            <a:solidFill>
              <a:srgbClr val="C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C9F037DF-1C47-4484-B626-2E5296DDD4C5}"/>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27656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735" y="1648896"/>
            <a:ext cx="5513174" cy="3950781"/>
          </a:xfrm>
          <a:ln w="12700">
            <a:noFill/>
          </a:ln>
        </p:spPr>
        <p:txBody>
          <a:bodyPr>
            <a:normAutofit lnSpcReduction="10000"/>
          </a:bodyPr>
          <a:lstStyle/>
          <a:p>
            <a:pPr marL="0" indent="0">
              <a:lnSpc>
                <a:spcPct val="150000"/>
              </a:lnSpc>
              <a:buNone/>
            </a:pPr>
            <a:r>
              <a:rPr lang="en-GB" sz="2000" dirty="0">
                <a:latin typeface="Open Sans" panose="020B0606030504020204" pitchFamily="34" charset="0"/>
                <a:ea typeface="Open Sans" panose="020B0606030504020204" pitchFamily="34" charset="0"/>
                <a:cs typeface="Open Sans" panose="020B0606030504020204" pitchFamily="34" charset="0"/>
              </a:rPr>
              <a:t>It is the celebration of the Eucharist that nourishes our souls and unites Catholics all over the world bringing us closer to God. </a:t>
            </a:r>
          </a:p>
          <a:p>
            <a:pPr marL="0" indent="0">
              <a:lnSpc>
                <a:spcPct val="150000"/>
              </a:lnSpc>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GB" sz="2000" dirty="0">
                <a:latin typeface="Open Sans" panose="020B0606030504020204" pitchFamily="34" charset="0"/>
                <a:ea typeface="Open Sans" panose="020B0606030504020204" pitchFamily="34" charset="0"/>
                <a:cs typeface="Open Sans" panose="020B0606030504020204" pitchFamily="34" charset="0"/>
              </a:rPr>
              <a:t>The desire to help others by putting faith into action by doing good or giving to those less fortunate is an essential aspect of the Catholic Faith.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122" name="Picture 2" descr="https://pbs.twimg.com/media/D5oiooAW0AEE1W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109" y="1648896"/>
            <a:ext cx="5802861" cy="3950781"/>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AB00C05D-32AD-4DDE-B4DF-6599A5AE9BC4}"/>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92056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508" y="914399"/>
            <a:ext cx="11294076" cy="5560541"/>
          </a:xfrm>
          <a:ln w="12700">
            <a:noFill/>
          </a:ln>
        </p:spPr>
        <p:txBody>
          <a:bodyPr>
            <a:noAutofit/>
          </a:bodyPr>
          <a:lstStyle/>
          <a:p>
            <a:pPr marL="0" indent="0" algn="ctr">
              <a:lnSpc>
                <a:spcPct val="170000"/>
              </a:lnSpc>
              <a:buNone/>
            </a:pPr>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Task A</a:t>
            </a:r>
            <a:endParaRPr lang="en-US" sz="20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1500" dirty="0">
                <a:solidFill>
                  <a:srgbClr val="C00000"/>
                </a:solidFill>
                <a:latin typeface="Open Sans" panose="020B0606030504020204" pitchFamily="34" charset="0"/>
                <a:ea typeface="Open Sans" panose="020B0606030504020204" pitchFamily="34" charset="0"/>
                <a:cs typeface="Open Sans" panose="020B0606030504020204" pitchFamily="34" charset="0"/>
              </a:rPr>
              <a:t>How many Sacraments are there in the Roman Catholic Church?</a:t>
            </a:r>
          </a:p>
          <a:p>
            <a:pPr>
              <a:lnSpc>
                <a:spcPct val="150000"/>
              </a:lnSpc>
            </a:pPr>
            <a:r>
              <a:rPr lang="en-US" sz="15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is a Sacrament a sign of?</a:t>
            </a:r>
          </a:p>
          <a:p>
            <a:pPr>
              <a:lnSpc>
                <a:spcPct val="150000"/>
              </a:lnSpc>
            </a:pPr>
            <a:r>
              <a:rPr lang="en-US" sz="15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name is used to explain the Catholic belief that Jesus is fully present in the bread and wine?</a:t>
            </a:r>
          </a:p>
          <a:p>
            <a:pPr>
              <a:lnSpc>
                <a:spcPct val="150000"/>
              </a:lnSpc>
            </a:pPr>
            <a:r>
              <a:rPr lang="en-US" sz="1500" dirty="0">
                <a:solidFill>
                  <a:srgbClr val="C00000"/>
                </a:solidFill>
                <a:latin typeface="Open Sans" panose="020B0606030504020204" pitchFamily="34" charset="0"/>
                <a:ea typeface="Open Sans" panose="020B0606030504020204" pitchFamily="34" charset="0"/>
                <a:cs typeface="Open Sans" panose="020B0606030504020204" pitchFamily="34" charset="0"/>
              </a:rPr>
              <a:t>When did the first ever Mass take place and what words are spoken by the priest every time Mass is celebrated?</a:t>
            </a:r>
          </a:p>
          <a:p>
            <a:pPr>
              <a:lnSpc>
                <a:spcPct val="150000"/>
              </a:lnSpc>
            </a:pPr>
            <a:r>
              <a:rPr lang="en-US" sz="1500" dirty="0">
                <a:solidFill>
                  <a:srgbClr val="C00000"/>
                </a:solidFill>
                <a:latin typeface="Open Sans" panose="020B0606030504020204" pitchFamily="34" charset="0"/>
                <a:ea typeface="Open Sans" panose="020B0606030504020204" pitchFamily="34" charset="0"/>
                <a:cs typeface="Open Sans" panose="020B0606030504020204" pitchFamily="34" charset="0"/>
              </a:rPr>
              <a:t>Who did Christians traditionally bring gifts for during the offertory at Mass?</a:t>
            </a:r>
          </a:p>
          <a:p>
            <a:pPr>
              <a:lnSpc>
                <a:spcPct val="150000"/>
              </a:lnSpc>
            </a:pPr>
            <a:r>
              <a:rPr lang="en-US" sz="1500"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do most people give during Mass instead of bringing material things with them to donate?</a:t>
            </a:r>
          </a:p>
          <a:p>
            <a:pPr>
              <a:lnSpc>
                <a:spcPct val="150000"/>
              </a:lnSpc>
            </a:pPr>
            <a:r>
              <a:rPr lang="en-GB" sz="1500" dirty="0">
                <a:solidFill>
                  <a:srgbClr val="C00000"/>
                </a:solidFill>
                <a:latin typeface="Open Sans" panose="020B0606030504020204" pitchFamily="34" charset="0"/>
                <a:ea typeface="Open Sans" panose="020B0606030504020204" pitchFamily="34" charset="0"/>
                <a:cs typeface="Open Sans" panose="020B0606030504020204" pitchFamily="34" charset="0"/>
              </a:rPr>
              <a:t>Imagine you are organising the </a:t>
            </a:r>
            <a:r>
              <a:rPr lang="en-GB" sz="15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Presentation of the Gifts </a:t>
            </a:r>
            <a:r>
              <a:rPr lang="en-GB" sz="1500" dirty="0">
                <a:solidFill>
                  <a:srgbClr val="C00000"/>
                </a:solidFill>
                <a:latin typeface="Open Sans" panose="020B0606030504020204" pitchFamily="34" charset="0"/>
                <a:ea typeface="Open Sans" panose="020B0606030504020204" pitchFamily="34" charset="0"/>
                <a:cs typeface="Open Sans" panose="020B0606030504020204" pitchFamily="34" charset="0"/>
              </a:rPr>
              <a:t>in a Eucharistic celebration for the following groups of people. </a:t>
            </a:r>
            <a:r>
              <a:rPr lang="en-GB" sz="1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Apart from the bread and wine</a:t>
            </a:r>
            <a:r>
              <a:rPr lang="en-GB" sz="1500" dirty="0">
                <a:solidFill>
                  <a:srgbClr val="C00000"/>
                </a:solidFill>
                <a:latin typeface="Open Sans" panose="020B0606030504020204" pitchFamily="34" charset="0"/>
                <a:ea typeface="Open Sans" panose="020B0606030504020204" pitchFamily="34" charset="0"/>
                <a:cs typeface="Open Sans" panose="020B0606030504020204" pitchFamily="34" charset="0"/>
              </a:rPr>
              <a:t>, which other ‘gifts’ might symbolically represent their own situation and reflect what they are offering of themselves? Choose </a:t>
            </a:r>
            <a:r>
              <a:rPr lang="en-GB" sz="1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TWO</a:t>
            </a:r>
            <a:r>
              <a:rPr lang="en-GB" sz="1500" dirty="0">
                <a:solidFill>
                  <a:srgbClr val="C00000"/>
                </a:solidFill>
                <a:latin typeface="Open Sans" panose="020B0606030504020204" pitchFamily="34" charset="0"/>
                <a:ea typeface="Open Sans" panose="020B0606030504020204" pitchFamily="34" charset="0"/>
                <a:cs typeface="Open Sans" panose="020B0606030504020204" pitchFamily="34" charset="0"/>
              </a:rPr>
              <a:t> different groups from the following list and </a:t>
            </a:r>
            <a:r>
              <a:rPr lang="en-GB" sz="1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EXPLAIN</a:t>
            </a:r>
            <a:r>
              <a:rPr lang="en-GB" sz="1500" dirty="0">
                <a:solidFill>
                  <a:srgbClr val="C00000"/>
                </a:solidFill>
                <a:latin typeface="Open Sans" panose="020B0606030504020204" pitchFamily="34" charset="0"/>
                <a:ea typeface="Open Sans" panose="020B0606030504020204" pitchFamily="34" charset="0"/>
                <a:cs typeface="Open Sans" panose="020B0606030504020204" pitchFamily="34" charset="0"/>
              </a:rPr>
              <a:t> which things might be offered and what their significance would be: </a:t>
            </a:r>
            <a:r>
              <a:rPr lang="en-GB" sz="1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1) A Primary 7 class 2) A group of construction workers</a:t>
            </a:r>
            <a:r>
              <a:rPr lang="en-US" sz="1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3) A</a:t>
            </a:r>
            <a:r>
              <a:rPr lang="en-GB" sz="1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group of refugees 4) A group of farmers</a:t>
            </a:r>
            <a:r>
              <a:rPr lang="en-US" sz="1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5) </a:t>
            </a:r>
            <a:r>
              <a:rPr lang="en-GB" sz="15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 group of scientists 6) A sports team</a:t>
            </a:r>
            <a:endParaRPr lang="en-US" sz="15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CD08EA6B-976D-4D5A-B257-0BEEC2C56FD2}"/>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77320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7933"/>
            <a:ext cx="10515600" cy="1650743"/>
          </a:xfrm>
          <a:ln w="12700">
            <a:noFill/>
          </a:ln>
        </p:spPr>
        <p:txBody>
          <a:bodyPr>
            <a:noAutofit/>
          </a:bodyPr>
          <a:lstStyle/>
          <a:p>
            <a:pPr marL="0" indent="0">
              <a:lnSpc>
                <a:spcPct val="150000"/>
              </a:lnSpc>
              <a:buNone/>
            </a:pPr>
            <a:r>
              <a:rPr lang="en-US" sz="2250" dirty="0">
                <a:latin typeface="Open Sans" panose="020B0606030504020204" pitchFamily="34" charset="0"/>
                <a:ea typeface="Open Sans" panose="020B0606030504020204" pitchFamily="34" charset="0"/>
                <a:cs typeface="Open Sans" panose="020B0606030504020204" pitchFamily="34" charset="0"/>
              </a:rPr>
              <a:t>The famous painting of the Last Supper by Leonardo Da Vinci is one of the most famous pieces of artwork in the world. Create your own last supper with any person, famous or ordinary citizen, alive or passed away, to a meal of your choosing. </a:t>
            </a:r>
          </a:p>
          <a:p>
            <a:endParaRPr lang="en-US" sz="2250" dirty="0"/>
          </a:p>
        </p:txBody>
      </p:sp>
      <p:pic>
        <p:nvPicPr>
          <p:cNvPr id="4" name="Picture 3" descr="Image result for the last supper black and white"/>
          <p:cNvPicPr/>
          <p:nvPr/>
        </p:nvPicPr>
        <p:blipFill>
          <a:blip r:embed="rId2">
            <a:extLst>
              <a:ext uri="{28A0092B-C50C-407E-A947-70E740481C1C}">
                <a14:useLocalDpi xmlns:a14="http://schemas.microsoft.com/office/drawing/2010/main" val="0"/>
              </a:ext>
            </a:extLst>
          </a:blip>
          <a:srcRect/>
          <a:stretch>
            <a:fillRect/>
          </a:stretch>
        </p:blipFill>
        <p:spPr bwMode="auto">
          <a:xfrm>
            <a:off x="1626974" y="3439185"/>
            <a:ext cx="8971005" cy="3066073"/>
          </a:xfrm>
          <a:prstGeom prst="rect">
            <a:avLst/>
          </a:prstGeom>
          <a:noFill/>
          <a:ln>
            <a:noFill/>
          </a:ln>
        </p:spPr>
      </p:pic>
      <p:sp>
        <p:nvSpPr>
          <p:cNvPr id="5" name="Title 1">
            <a:extLst>
              <a:ext uri="{FF2B5EF4-FFF2-40B4-BE49-F238E27FC236}">
                <a16:creationId xmlns:a16="http://schemas.microsoft.com/office/drawing/2014/main" id="{64100386-856A-4115-8071-F6A352E2A1BF}"/>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1646247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0499" y="1081779"/>
            <a:ext cx="6417276" cy="5121058"/>
          </a:xfrm>
          <a:ln w="12700">
            <a:solidFill>
              <a:schemeClr val="bg1"/>
            </a:solidFill>
          </a:ln>
        </p:spPr>
        <p:txBody>
          <a:bodyPr>
            <a:normAutofit lnSpcReduction="10000"/>
          </a:bodyPr>
          <a:lstStyle/>
          <a:p>
            <a:pPr marL="0" indent="0" fontAlgn="base">
              <a:lnSpc>
                <a:spcPct val="150000"/>
              </a:lnSpc>
              <a:buNone/>
            </a:pPr>
            <a:r>
              <a:rPr lang="en-US" sz="2200" dirty="0">
                <a:latin typeface="Open Sans" panose="020B0606030504020204" pitchFamily="34" charset="0"/>
                <a:ea typeface="Open Sans" panose="020B0606030504020204" pitchFamily="34" charset="0"/>
                <a:cs typeface="Open Sans" panose="020B0606030504020204" pitchFamily="34" charset="0"/>
              </a:rPr>
              <a:t>In the Gospels, Jesus reveals God as Father, Son and Holy Spirit. This is known as the ‘Mystery of the Blessed Trinity.’ In the Blessed Trinity we begin to understand the true nature of God.</a:t>
            </a:r>
          </a:p>
          <a:p>
            <a:pPr marL="0" indent="0" fontAlgn="base">
              <a:lnSpc>
                <a:spcPct val="150000"/>
              </a:lnSpc>
              <a:buNone/>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0" indent="0" fontAlgn="base">
              <a:lnSpc>
                <a:spcPct val="150000"/>
              </a:lnSpc>
              <a:buNone/>
            </a:pPr>
            <a:r>
              <a:rPr lang="en-US" sz="2200" dirty="0">
                <a:latin typeface="Open Sans" panose="020B0606030504020204" pitchFamily="34" charset="0"/>
                <a:ea typeface="Open Sans" panose="020B0606030504020204" pitchFamily="34" charset="0"/>
                <a:cs typeface="Open Sans" panose="020B0606030504020204" pitchFamily="34" charset="0"/>
              </a:rPr>
              <a:t>There is only one God, but three persons. The trinity is one.  There are not three Gods, but three persons in one God. These three persons are one and yet they are distinct, Father, Son and Holy Spirit.</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06323" y="1819375"/>
            <a:ext cx="3330575" cy="4477731"/>
          </a:xfrm>
          <a:prstGeom prst="rect">
            <a:avLst/>
          </a:prstGeom>
          <a:ln w="12700" cap="sq">
            <a:solidFill>
              <a:srgbClr val="C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201106" y="1128913"/>
            <a:ext cx="5115698" cy="800219"/>
          </a:xfrm>
          <a:prstGeom prst="rect">
            <a:avLst/>
          </a:prstGeom>
          <a:noFill/>
        </p:spPr>
        <p:txBody>
          <a:bodyPr wrap="square" rtlCol="0">
            <a:spAutoFit/>
          </a:bodyPr>
          <a:lstStyle/>
          <a:p>
            <a:pPr algn="ctr"/>
            <a:r>
              <a:rPr lang="en-US" sz="2800" b="1" dirty="0">
                <a:solidFill>
                  <a:srgbClr val="C00000"/>
                </a:solidFill>
              </a:rPr>
              <a:t>The Holy Spirit and Faith Witness</a:t>
            </a:r>
          </a:p>
          <a:p>
            <a:pPr algn="ctr"/>
            <a:endParaRPr lang="en-US" dirty="0"/>
          </a:p>
        </p:txBody>
      </p:sp>
      <p:sp>
        <p:nvSpPr>
          <p:cNvPr id="5" name="Title 1">
            <a:extLst>
              <a:ext uri="{FF2B5EF4-FFF2-40B4-BE49-F238E27FC236}">
                <a16:creationId xmlns:a16="http://schemas.microsoft.com/office/drawing/2014/main" id="{32E4059F-694B-46B3-B02F-94E60676BA0E}"/>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2549309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742" y="1121790"/>
            <a:ext cx="6077307" cy="5055173"/>
          </a:xfrm>
          <a:ln w="12700">
            <a:solidFill>
              <a:schemeClr val="bg1"/>
            </a:solidFill>
          </a:ln>
        </p:spPr>
        <p:txBody>
          <a:bodyPr>
            <a:noAutofit/>
          </a:bodyPr>
          <a:lstStyle/>
          <a:p>
            <a:pPr marL="0" indent="0" fontAlgn="base">
              <a:lnSpc>
                <a:spcPct val="150000"/>
              </a:lnSpc>
              <a:buNone/>
            </a:pPr>
            <a:r>
              <a:rPr lang="en-US" sz="2100" dirty="0">
                <a:latin typeface="Open Sans" panose="020B0606030504020204" pitchFamily="34" charset="0"/>
                <a:ea typeface="Open Sans" panose="020B0606030504020204" pitchFamily="34" charset="0"/>
                <a:cs typeface="Open Sans" panose="020B0606030504020204" pitchFamily="34" charset="0"/>
              </a:rPr>
              <a:t>God the Father of Creation: The transcendent nature of God who is beyond us, who created the world and keeps it going.  This is the understanding of God who loves us and who is greater than we can ever imagine.</a:t>
            </a:r>
          </a:p>
          <a:p>
            <a:pPr marL="0" indent="0" fontAlgn="base">
              <a:lnSpc>
                <a:spcPct val="150000"/>
              </a:lnSpc>
              <a:buNone/>
            </a:pPr>
            <a:endParaRPr lang="en-US" sz="2100" dirty="0">
              <a:latin typeface="Open Sans" panose="020B0606030504020204" pitchFamily="34" charset="0"/>
              <a:ea typeface="Open Sans" panose="020B0606030504020204" pitchFamily="34" charset="0"/>
              <a:cs typeface="Open Sans" panose="020B0606030504020204" pitchFamily="34" charset="0"/>
            </a:endParaRPr>
          </a:p>
          <a:p>
            <a:pPr marL="0" indent="0" fontAlgn="base">
              <a:lnSpc>
                <a:spcPct val="150000"/>
              </a:lnSpc>
              <a:buNone/>
            </a:pPr>
            <a:r>
              <a:rPr lang="en-US" sz="2100" dirty="0">
                <a:latin typeface="Open Sans" panose="020B0606030504020204" pitchFamily="34" charset="0"/>
                <a:ea typeface="Open Sans" panose="020B0606030504020204" pitchFamily="34" charset="0"/>
                <a:cs typeface="Open Sans" panose="020B0606030504020204" pitchFamily="34" charset="0"/>
              </a:rPr>
              <a:t>God the Obedient Son: The immanent and personal nature of God.  This is God beside us, who came to earth and lived a human life and showed His love on the cross.</a:t>
            </a:r>
          </a:p>
        </p:txBody>
      </p:sp>
      <p:pic>
        <p:nvPicPr>
          <p:cNvPr id="7" name="Picture 6" descr="Image result for trinity"/>
          <p:cNvPicPr>
            <a:picLocks noChangeAspect="1" noChangeArrowheads="1"/>
          </p:cNvPicPr>
          <p:nvPr/>
        </p:nvPicPr>
        <p:blipFill rotWithShape="1">
          <a:blip r:embed="rId2">
            <a:extLst>
              <a:ext uri="{28A0092B-C50C-407E-A947-70E740481C1C}">
                <a14:useLocalDpi xmlns:a14="http://schemas.microsoft.com/office/drawing/2010/main" val="0"/>
              </a:ext>
            </a:extLst>
          </a:blip>
          <a:srcRect l="5257" t="3056" r="7508" b="4498"/>
          <a:stretch/>
        </p:blipFill>
        <p:spPr bwMode="auto">
          <a:xfrm>
            <a:off x="7249854" y="1431876"/>
            <a:ext cx="4329404" cy="4434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F8035B5-F5A7-4580-BA16-BEA9FE3F3DB1}"/>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Church at Work in our World</a:t>
            </a:r>
          </a:p>
        </p:txBody>
      </p:sp>
    </p:spTree>
    <p:extLst>
      <p:ext uri="{BB962C8B-B14F-4D97-AF65-F5344CB8AC3E}">
        <p14:creationId xmlns:p14="http://schemas.microsoft.com/office/powerpoint/2010/main" val="2477946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TotalTime>
  <Words>4017</Words>
  <Application>Microsoft Office PowerPoint</Application>
  <PresentationFormat>Widescreen</PresentationFormat>
  <Paragraphs>161</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Call to Holiness and the Four Last Things</vt:lpstr>
      <vt:lpstr>PowerPoint Presentation</vt:lpstr>
      <vt:lpstr>PowerPoint Presentation</vt:lpstr>
      <vt:lpstr>PowerPoint Presentation</vt:lpstr>
      <vt:lpstr>The Catechism of the Catholic Church</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Gerard Gough</cp:lastModifiedBy>
  <cp:revision>20</cp:revision>
  <dcterms:created xsi:type="dcterms:W3CDTF">2019-05-08T13:40:59Z</dcterms:created>
  <dcterms:modified xsi:type="dcterms:W3CDTF">2022-01-11T16:06:34Z</dcterms:modified>
</cp:coreProperties>
</file>